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tmp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3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29" r:id="rId7"/>
    <p:sldMasterId id="2147483738" r:id="rId8"/>
    <p:sldMasterId id="2147483747" r:id="rId9"/>
    <p:sldMasterId id="2147483756" r:id="rId10"/>
    <p:sldMasterId id="2147483765" r:id="rId11"/>
    <p:sldMasterId id="2147483777" r:id="rId12"/>
    <p:sldMasterId id="2147483789" r:id="rId13"/>
    <p:sldMasterId id="2147483801" r:id="rId14"/>
    <p:sldMasterId id="2147483813" r:id="rId15"/>
  </p:sldMasterIdLst>
  <p:notesMasterIdLst>
    <p:notesMasterId r:id="rId39"/>
  </p:notesMasterIdLst>
  <p:sldIdLst>
    <p:sldId id="313" r:id="rId16"/>
    <p:sldId id="259" r:id="rId17"/>
    <p:sldId id="262" r:id="rId18"/>
    <p:sldId id="309" r:id="rId19"/>
    <p:sldId id="270" r:id="rId20"/>
    <p:sldId id="312" r:id="rId21"/>
    <p:sldId id="257" r:id="rId22"/>
    <p:sldId id="274" r:id="rId23"/>
    <p:sldId id="284" r:id="rId24"/>
    <p:sldId id="286" r:id="rId25"/>
    <p:sldId id="288" r:id="rId26"/>
    <p:sldId id="310" r:id="rId27"/>
    <p:sldId id="292" r:id="rId28"/>
    <p:sldId id="294" r:id="rId29"/>
    <p:sldId id="266" r:id="rId30"/>
    <p:sldId id="298" r:id="rId31"/>
    <p:sldId id="301" r:id="rId32"/>
    <p:sldId id="303" r:id="rId33"/>
    <p:sldId id="305" r:id="rId34"/>
    <p:sldId id="261" r:id="rId35"/>
    <p:sldId id="307" r:id="rId36"/>
    <p:sldId id="308" r:id="rId37"/>
    <p:sldId id="26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1" autoAdjust="0"/>
    <p:restoredTop sz="94660"/>
  </p:normalViewPr>
  <p:slideViewPr>
    <p:cSldViewPr>
      <p:cViewPr varScale="1">
        <p:scale>
          <a:sx n="83" d="100"/>
          <a:sy n="83" d="100"/>
        </p:scale>
        <p:origin x="-134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F30E5-2859-46AD-9455-BD239CD43041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DC588-65D9-466E-9569-35C90FA2E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90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8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3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02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="" xmlns:a16="http://schemas.microsoft.com/office/drawing/2014/main" id="{087B33E0-F68A-43BD-864C-7AC9D94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="" xmlns:a16="http://schemas.microsoft.com/office/drawing/2014/main" id="{16EA01A3-AC0C-44F2-A5A5-C87768E0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="" xmlns:a16="http://schemas.microsoft.com/office/drawing/2014/main" id="{C01069E7-9A41-4F17-9E6B-09C89CD5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6D61-8F10-43C2-9FCF-1790EB0B38F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238637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="" xmlns:a16="http://schemas.microsoft.com/office/drawing/2014/main" id="{C3808DBA-7C9A-4AC2-A64E-7B3C0441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="" xmlns:a16="http://schemas.microsoft.com/office/drawing/2014/main" id="{11D54C67-662D-4B68-A46D-8E980674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66F03582-641B-4F65-A7BD-B20FA136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D2A0B-169A-428E-AC7F-57EB80D8BA9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874085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="" xmlns:a16="http://schemas.microsoft.com/office/drawing/2014/main" id="{CD1B286A-CBFD-4AB4-9CED-F951B1514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="" xmlns:a16="http://schemas.microsoft.com/office/drawing/2014/main" id="{3E049CA0-6420-43BA-B690-5B4C2A56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C3632F74-1EB8-42D1-9574-2D6F37AF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6EEB2-69DD-4168-B04A-9C308CAEB77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722943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6FC2E5D4-7E34-4788-94B6-8DBE6468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4CEE641-2DE4-4C13-B591-38E5A257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7A94F56A-39EB-45D1-A943-2BE92D8B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059B6-09FB-44B9-B569-7DAF93EE6C03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420884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8D1EABB6-28ED-4245-B804-B0662EF0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6882ABA-D090-49BA-9DB6-D8EAF0D6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9A29438-4B04-4154-950C-77D8452E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D771A-3F0A-4336-BBDE-AF84E0FD706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799228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88F77BBC-BBA5-499B-B467-5A4E57D9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B916ABAC-A823-4A97-8CFB-0D1911D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7E681D59-12DB-44A2-88B1-F084020C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56AE7-A396-420F-B4BD-62F80FCE6B96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148562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4F4BFE1F-E5CE-4CCA-B385-36BBCB60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F1BBC77E-24F1-4ED1-AD32-5A566012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188D507-662C-4AB3-B220-9874463B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C6C4C-50B8-41A6-9DE6-0B48DFFD968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179271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9C2DF942-9B90-4D54-A6EA-2EC4B665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E4A57757-969B-470A-B7FE-EA7C194E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1D6E1053-FCFD-4BF8-8A7C-8852D35E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D4D75-FEC8-4E60-8998-2F1B02710AA8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9497716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461B3E39-693F-4BCC-A9BA-03920BC2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4881D814-4CFE-4465-849F-C5D069BC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397976A6-D3CF-4686-9E11-174754B1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DF72-2F2C-44C8-9517-7980BC720B4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530002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9C8E0AFF-DBE6-4A7A-AB4C-A9AD2172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07E5422E-1CC3-49B1-B126-963BCF0C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86F75CB3-CC1D-4C5D-8A1A-B8B88C67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FE042-9C0E-47FC-A300-6A9A6164574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876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91"/>
            <a:ext cx="20574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91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62445348-70B6-4C6C-BEF4-B19712A92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C8FEB84F-6496-422B-9DB0-8F8E0FD8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592F37AC-A162-4088-AF8E-18687ED6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E05C8-7ABA-4994-B33F-020C0EF091F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555447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087B33E0-F68A-43BD-864C-7AC9D94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16EA01A3-AC0C-44F2-A5A5-C87768E0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01069E7-9A41-4F17-9E6B-09C89CD5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6D61-8F10-43C2-9FCF-1790EB0B38F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553678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C3808DBA-7C9A-4AC2-A64E-7B3C0441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11D54C67-662D-4B68-A46D-8E980674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6F03582-641B-4F65-A7BD-B20FA136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D2A0B-169A-428E-AC7F-57EB80D8BA9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187843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CD1B286A-CBFD-4AB4-9CED-F951B1514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E049CA0-6420-43BA-B690-5B4C2A56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3632F74-1EB8-42D1-9574-2D6F37AF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6EEB2-69DD-4168-B04A-9C308CAEB77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115816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6FC2E5D4-7E34-4788-94B6-8DBE6468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4CEE641-2DE4-4C13-B591-38E5A257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7A94F56A-39EB-45D1-A943-2BE92D8B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059B6-09FB-44B9-B569-7DAF93EE6C03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86786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8D1EABB6-28ED-4245-B804-B0662EF0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6882ABA-D090-49BA-9DB6-D8EAF0D6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9A29438-4B04-4154-950C-77D8452E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D771A-3F0A-4336-BBDE-AF84E0FD706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39120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88F77BBC-BBA5-499B-B467-5A4E57D9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B916ABAC-A823-4A97-8CFB-0D1911D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7E681D59-12DB-44A2-88B1-F084020C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56AE7-A396-420F-B4BD-62F80FCE6B96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023039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4F4BFE1F-E5CE-4CCA-B385-36BBCB60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F1BBC77E-24F1-4ED1-AD32-5A566012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188D507-662C-4AB3-B220-9874463B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C6C4C-50B8-41A6-9DE6-0B48DFFD968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749267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9C2DF942-9B90-4D54-A6EA-2EC4B665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E4A57757-969B-470A-B7FE-EA7C194E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1D6E1053-FCFD-4BF8-8A7C-8852D35E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D4D75-FEC8-4E60-8998-2F1B02710AA8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460052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461B3E39-693F-4BCC-A9BA-03920BC2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4881D814-4CFE-4465-849F-C5D069BC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397976A6-D3CF-4686-9E11-174754B1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DF72-2F2C-44C8-9517-7980BC720B4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3006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9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6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9C8E0AFF-DBE6-4A7A-AB4C-A9AD2172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07E5422E-1CC3-49B1-B126-963BCF0C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86F75CB3-CC1D-4C5D-8A1A-B8B88C67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FE042-9C0E-47FC-A300-6A9A6164574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172138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62445348-70B6-4C6C-BEF4-B19712A92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C8FEB84F-6496-422B-9DB0-8F8E0FD8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592F37AC-A162-4088-AF8E-18687ED6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E05C8-7ABA-4994-B33F-020C0EF091F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04705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087B33E0-F68A-43BD-864C-7AC9D94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16EA01A3-AC0C-44F2-A5A5-C87768E0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01069E7-9A41-4F17-9E6B-09C89CD5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6D61-8F10-43C2-9FCF-1790EB0B38F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487939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C3808DBA-7C9A-4AC2-A64E-7B3C0441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11D54C67-662D-4B68-A46D-8E980674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6F03582-641B-4F65-A7BD-B20FA136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D2A0B-169A-428E-AC7F-57EB80D8BA9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371040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CD1B286A-CBFD-4AB4-9CED-F951B1514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E049CA0-6420-43BA-B690-5B4C2A56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3632F74-1EB8-42D1-9574-2D6F37AF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6EEB2-69DD-4168-B04A-9C308CAEB77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384179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6FC2E5D4-7E34-4788-94B6-8DBE6468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4CEE641-2DE4-4C13-B591-38E5A257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7A94F56A-39EB-45D1-A943-2BE92D8B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059B6-09FB-44B9-B569-7DAF93EE6C03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22524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8D1EABB6-28ED-4245-B804-B0662EF0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6882ABA-D090-49BA-9DB6-D8EAF0D6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9A29438-4B04-4154-950C-77D8452E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D771A-3F0A-4336-BBDE-AF84E0FD706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906464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88F77BBC-BBA5-499B-B467-5A4E57D9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B916ABAC-A823-4A97-8CFB-0D1911D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7E681D59-12DB-44A2-88B1-F084020C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56AE7-A396-420F-B4BD-62F80FCE6B96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0252765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4F4BFE1F-E5CE-4CCA-B385-36BBCB60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F1BBC77E-24F1-4ED1-AD32-5A566012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188D507-662C-4AB3-B220-9874463B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C6C4C-50B8-41A6-9DE6-0B48DFFD968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880581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9C2DF942-9B90-4D54-A6EA-2EC4B665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E4A57757-969B-470A-B7FE-EA7C194E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1D6E1053-FCFD-4BF8-8A7C-8852D35E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D4D75-FEC8-4E60-8998-2F1B02710AA8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28995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4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461B3E39-693F-4BCC-A9BA-03920BC2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4881D814-4CFE-4465-849F-C5D069BC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397976A6-D3CF-4686-9E11-174754B1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DF72-2F2C-44C8-9517-7980BC720B4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635251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9C8E0AFF-DBE6-4A7A-AB4C-A9AD2172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07E5422E-1CC3-49B1-B126-963BCF0C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86F75CB3-CC1D-4C5D-8A1A-B8B88C67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FE042-9C0E-47FC-A300-6A9A6164574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160715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62445348-70B6-4C6C-BEF4-B19712A92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C8FEB84F-6496-422B-9DB0-8F8E0FD8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592F37AC-A162-4088-AF8E-18687ED6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E05C8-7ABA-4994-B33F-020C0EF091F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711503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087B33E0-F68A-43BD-864C-7AC9D94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16EA01A3-AC0C-44F2-A5A5-C87768E0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01069E7-9A41-4F17-9E6B-09C89CD5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06D61-8F10-43C2-9FCF-1790EB0B38F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40142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C3808DBA-7C9A-4AC2-A64E-7B3C0441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11D54C67-662D-4B68-A46D-8E980674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6F03582-641B-4F65-A7BD-B20FA136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D2A0B-169A-428E-AC7F-57EB80D8BA9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78425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CD1B286A-CBFD-4AB4-9CED-F951B1514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E049CA0-6420-43BA-B690-5B4C2A56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3632F74-1EB8-42D1-9574-2D6F37AF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6EEB2-69DD-4168-B04A-9C308CAEB77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9574130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4244261" y="-1033201"/>
            <a:ext cx="8304964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742818" y="-46672"/>
            <a:ext cx="3028592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273951" y="2692692"/>
            <a:ext cx="9728918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7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99620" y="689071"/>
            <a:ext cx="7735961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3"/>
          <p:cNvSpPr/>
          <p:nvPr/>
        </p:nvSpPr>
        <p:spPr>
          <a:xfrm flipH="1">
            <a:off x="1253388" y="634771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6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 userDrawn="1">
  <p:cSld name="Title and four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6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67" name="Google Shape;67;p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" name="Google Shape;71;p6"/>
          <p:cNvSpPr/>
          <p:nvPr/>
        </p:nvSpPr>
        <p:spPr>
          <a:xfrm flipH="1">
            <a:off x="2753013" y="720238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2" name="Google Shape;72;p6"/>
          <p:cNvGrpSpPr/>
          <p:nvPr/>
        </p:nvGrpSpPr>
        <p:grpSpPr>
          <a:xfrm>
            <a:off x="877067" y="1425781"/>
            <a:ext cx="7799239" cy="4893499"/>
            <a:chOff x="877066" y="1069336"/>
            <a:chExt cx="7799239" cy="3670124"/>
          </a:xfrm>
        </p:grpSpPr>
        <p:sp>
          <p:nvSpPr>
            <p:cNvPr id="73" name="Google Shape;73;p6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9"/>
          <p:cNvGrpSpPr/>
          <p:nvPr/>
        </p:nvGrpSpPr>
        <p:grpSpPr>
          <a:xfrm>
            <a:off x="1246613" y="336000"/>
            <a:ext cx="7429692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2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userDrawn="1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246613" y="720237"/>
            <a:ext cx="7429692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" name="Google Shape;162;p14"/>
          <p:cNvGrpSpPr/>
          <p:nvPr userDrawn="1"/>
        </p:nvGrpSpPr>
        <p:grpSpPr>
          <a:xfrm>
            <a:off x="-2825129" y="-2602980"/>
            <a:ext cx="10722516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4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bg>
      <p:bgPr>
        <a:solidFill>
          <a:srgbClr val="E7F4F5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8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34" name="Google Shape;234;p18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" name="Google Shape;238;p18"/>
          <p:cNvGrpSpPr/>
          <p:nvPr/>
        </p:nvGrpSpPr>
        <p:grpSpPr>
          <a:xfrm rot="-1191879" flipH="1">
            <a:off x="4226885" y="2119127"/>
            <a:ext cx="8147774" cy="7124677"/>
            <a:chOff x="-964051" y="1500046"/>
            <a:chExt cx="8147756" cy="5343496"/>
          </a:xfrm>
        </p:grpSpPr>
        <p:sp>
          <p:nvSpPr>
            <p:cNvPr id="239" name="Google Shape;239;p18"/>
            <p:cNvSpPr/>
            <p:nvPr/>
          </p:nvSpPr>
          <p:spPr>
            <a:xfrm rot="-5844878">
              <a:off x="4116318" y="3695014"/>
              <a:ext cx="2340975" cy="35211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40" name="Google Shape;240;p18"/>
            <p:cNvGrpSpPr/>
            <p:nvPr/>
          </p:nvGrpSpPr>
          <p:grpSpPr>
            <a:xfrm>
              <a:off x="-964051" y="1500046"/>
              <a:ext cx="7262059" cy="5197395"/>
              <a:chOff x="-964051" y="1500046"/>
              <a:chExt cx="7262059" cy="5197395"/>
            </a:xfrm>
          </p:grpSpPr>
          <p:grpSp>
            <p:nvGrpSpPr>
              <p:cNvPr id="241" name="Google Shape;241;p18"/>
              <p:cNvGrpSpPr/>
              <p:nvPr/>
            </p:nvGrpSpPr>
            <p:grpSpPr>
              <a:xfrm>
                <a:off x="726603" y="1500046"/>
                <a:ext cx="5571405" cy="4566693"/>
                <a:chOff x="656403" y="2175696"/>
                <a:chExt cx="5571405" cy="4566693"/>
              </a:xfrm>
            </p:grpSpPr>
            <p:sp>
              <p:nvSpPr>
                <p:cNvPr id="242" name="Google Shape;242;p18"/>
                <p:cNvSpPr/>
                <p:nvPr/>
              </p:nvSpPr>
              <p:spPr>
                <a:xfrm rot="-777296">
                  <a:off x="993024" y="2679446"/>
                  <a:ext cx="4898163" cy="3559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6" h="79237" extrusionOk="0">
                      <a:moveTo>
                        <a:pt x="68170" y="1"/>
                      </a:moveTo>
                      <a:cubicBezTo>
                        <a:pt x="66113" y="5637"/>
                        <a:pt x="56930" y="12570"/>
                        <a:pt x="56638" y="12783"/>
                      </a:cubicBezTo>
                      <a:cubicBezTo>
                        <a:pt x="56453" y="10810"/>
                        <a:pt x="54305" y="9340"/>
                        <a:pt x="52420" y="9340"/>
                      </a:cubicBezTo>
                      <a:cubicBezTo>
                        <a:pt x="52402" y="9340"/>
                        <a:pt x="52385" y="9340"/>
                        <a:pt x="52367" y="9340"/>
                      </a:cubicBezTo>
                      <a:cubicBezTo>
                        <a:pt x="50368" y="9367"/>
                        <a:pt x="48621" y="10965"/>
                        <a:pt x="48124" y="12855"/>
                      </a:cubicBezTo>
                      <a:cubicBezTo>
                        <a:pt x="48050" y="13141"/>
                        <a:pt x="48002" y="13430"/>
                        <a:pt x="47986" y="13729"/>
                      </a:cubicBezTo>
                      <a:cubicBezTo>
                        <a:pt x="47969" y="14021"/>
                        <a:pt x="47972" y="14317"/>
                        <a:pt x="48002" y="14610"/>
                      </a:cubicBezTo>
                      <a:cubicBezTo>
                        <a:pt x="46990" y="12638"/>
                        <a:pt x="45047" y="11657"/>
                        <a:pt x="42926" y="11657"/>
                      </a:cubicBezTo>
                      <a:cubicBezTo>
                        <a:pt x="40642" y="11657"/>
                        <a:pt x="38151" y="12794"/>
                        <a:pt x="36392" y="15055"/>
                      </a:cubicBezTo>
                      <a:cubicBezTo>
                        <a:pt x="34590" y="13681"/>
                        <a:pt x="32679" y="12464"/>
                        <a:pt x="30636" y="11475"/>
                      </a:cubicBezTo>
                      <a:cubicBezTo>
                        <a:pt x="27364" y="9897"/>
                        <a:pt x="23709" y="8959"/>
                        <a:pt x="20095" y="8959"/>
                      </a:cubicBezTo>
                      <a:cubicBezTo>
                        <a:pt x="17852" y="8959"/>
                        <a:pt x="15625" y="9321"/>
                        <a:pt x="13515" y="10115"/>
                      </a:cubicBezTo>
                      <a:cubicBezTo>
                        <a:pt x="942" y="14840"/>
                        <a:pt x="0" y="30606"/>
                        <a:pt x="3591" y="41662"/>
                      </a:cubicBezTo>
                      <a:cubicBezTo>
                        <a:pt x="5838" y="48587"/>
                        <a:pt x="10203" y="54160"/>
                        <a:pt x="15381" y="59028"/>
                      </a:cubicBezTo>
                      <a:cubicBezTo>
                        <a:pt x="16476" y="60061"/>
                        <a:pt x="17615" y="61064"/>
                        <a:pt x="18771" y="62040"/>
                      </a:cubicBezTo>
                      <a:cubicBezTo>
                        <a:pt x="25941" y="68075"/>
                        <a:pt x="34352" y="72661"/>
                        <a:pt x="43266" y="75534"/>
                      </a:cubicBezTo>
                      <a:cubicBezTo>
                        <a:pt x="51031" y="78034"/>
                        <a:pt x="59189" y="79237"/>
                        <a:pt x="67340" y="79237"/>
                      </a:cubicBezTo>
                      <a:cubicBezTo>
                        <a:pt x="67913" y="79237"/>
                        <a:pt x="68485" y="79231"/>
                        <a:pt x="69058" y="79219"/>
                      </a:cubicBezTo>
                      <a:cubicBezTo>
                        <a:pt x="80226" y="78982"/>
                        <a:pt x="91666" y="76969"/>
                        <a:pt x="99839" y="68765"/>
                      </a:cubicBezTo>
                      <a:cubicBezTo>
                        <a:pt x="103358" y="65233"/>
                        <a:pt x="106037" y="60908"/>
                        <a:pt x="107621" y="56176"/>
                      </a:cubicBezTo>
                      <a:cubicBezTo>
                        <a:pt x="109046" y="51916"/>
                        <a:pt x="108685" y="47496"/>
                        <a:pt x="105669" y="44004"/>
                      </a:cubicBezTo>
                      <a:cubicBezTo>
                        <a:pt x="103272" y="41230"/>
                        <a:pt x="100079" y="40424"/>
                        <a:pt x="97236" y="40424"/>
                      </a:cubicBezTo>
                      <a:cubicBezTo>
                        <a:pt x="93910" y="40424"/>
                        <a:pt x="91064" y="41526"/>
                        <a:pt x="90534" y="41866"/>
                      </a:cubicBezTo>
                      <a:cubicBezTo>
                        <a:pt x="91668" y="33369"/>
                        <a:pt x="85460" y="32426"/>
                        <a:pt x="82645" y="32426"/>
                      </a:cubicBezTo>
                      <a:cubicBezTo>
                        <a:pt x="81840" y="32426"/>
                        <a:pt x="81313" y="32503"/>
                        <a:pt x="81313" y="32503"/>
                      </a:cubicBezTo>
                      <a:cubicBezTo>
                        <a:pt x="81313" y="32503"/>
                        <a:pt x="83741" y="28760"/>
                        <a:pt x="81501" y="26869"/>
                      </a:cubicBezTo>
                      <a:cubicBezTo>
                        <a:pt x="80935" y="26390"/>
                        <a:pt x="80130" y="26165"/>
                        <a:pt x="79304" y="26165"/>
                      </a:cubicBezTo>
                      <a:cubicBezTo>
                        <a:pt x="78419" y="26165"/>
                        <a:pt x="77509" y="26423"/>
                        <a:pt x="76843" y="26904"/>
                      </a:cubicBezTo>
                      <a:cubicBezTo>
                        <a:pt x="74925" y="15810"/>
                        <a:pt x="78784" y="8959"/>
                        <a:pt x="78784" y="8959"/>
                      </a:cubicBezTo>
                      <a:lnTo>
                        <a:pt x="72852" y="3951"/>
                      </a:lnTo>
                      <a:lnTo>
                        <a:pt x="681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18"/>
                <p:cNvSpPr/>
                <p:nvPr/>
              </p:nvSpPr>
              <p:spPr>
                <a:xfrm rot="798656">
                  <a:off x="3279298" y="2392095"/>
                  <a:ext cx="1202674" cy="178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" h="5678" extrusionOk="0">
                      <a:moveTo>
                        <a:pt x="2843" y="0"/>
                      </a:moveTo>
                      <a:cubicBezTo>
                        <a:pt x="1272" y="0"/>
                        <a:pt x="0" y="1272"/>
                        <a:pt x="0" y="2839"/>
                      </a:cubicBezTo>
                      <a:cubicBezTo>
                        <a:pt x="0" y="4407"/>
                        <a:pt x="1272" y="5678"/>
                        <a:pt x="2843" y="5678"/>
                      </a:cubicBezTo>
                      <a:cubicBezTo>
                        <a:pt x="4410" y="5678"/>
                        <a:pt x="5682" y="4407"/>
                        <a:pt x="5682" y="2839"/>
                      </a:cubicBezTo>
                      <a:cubicBezTo>
                        <a:pt x="5682" y="1272"/>
                        <a:pt x="4410" y="0"/>
                        <a:pt x="28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18"/>
              <p:cNvSpPr/>
              <p:nvPr/>
            </p:nvSpPr>
            <p:spPr>
              <a:xfrm rot="-4372897">
                <a:off x="-107508" y="3299935"/>
                <a:ext cx="2341115" cy="35211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45" name="Google Shape;245;p18"/>
            <p:cNvSpPr/>
            <p:nvPr/>
          </p:nvSpPr>
          <p:spPr>
            <a:xfrm rot="-4372897">
              <a:off x="2201729" y="3299935"/>
              <a:ext cx="2341115" cy="352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4" name="Google Shape;254;p18"/>
          <p:cNvGrpSpPr/>
          <p:nvPr/>
        </p:nvGrpSpPr>
        <p:grpSpPr>
          <a:xfrm>
            <a:off x="1246613" y="720237"/>
            <a:ext cx="7429692" cy="5599043"/>
            <a:chOff x="1246613" y="540178"/>
            <a:chExt cx="7429692" cy="4199282"/>
          </a:xfrm>
        </p:grpSpPr>
        <p:sp>
          <p:nvSpPr>
            <p:cNvPr id="255" name="Google Shape;255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8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93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userDrawn="1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7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5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3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2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41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91"/>
            <a:ext cx="20574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91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1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9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2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1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1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40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2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91"/>
            <a:ext cx="20574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91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8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4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9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91"/>
            <a:ext cx="20574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91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7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0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4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0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9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2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91"/>
            <a:ext cx="20574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91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4244262" y="-1033201"/>
            <a:ext cx="8304964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742818" y="-46672"/>
            <a:ext cx="3028592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273951" y="2692707"/>
            <a:ext cx="9728918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117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9"/>
          <p:cNvGrpSpPr/>
          <p:nvPr/>
        </p:nvGrpSpPr>
        <p:grpSpPr>
          <a:xfrm>
            <a:off x="1246613" y="336052"/>
            <a:ext cx="7429692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0535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bg>
      <p:bgPr>
        <a:solidFill>
          <a:srgbClr val="E7F4F5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8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34" name="Google Shape;234;p18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" name="Google Shape;238;p18"/>
          <p:cNvGrpSpPr/>
          <p:nvPr/>
        </p:nvGrpSpPr>
        <p:grpSpPr>
          <a:xfrm rot="-1191879" flipH="1">
            <a:off x="4226887" y="2119142"/>
            <a:ext cx="8147774" cy="7124677"/>
            <a:chOff x="-964051" y="1500046"/>
            <a:chExt cx="8147756" cy="5343496"/>
          </a:xfrm>
        </p:grpSpPr>
        <p:sp>
          <p:nvSpPr>
            <p:cNvPr id="239" name="Google Shape;239;p18"/>
            <p:cNvSpPr/>
            <p:nvPr/>
          </p:nvSpPr>
          <p:spPr>
            <a:xfrm rot="-5844878">
              <a:off x="4116318" y="3695014"/>
              <a:ext cx="2340975" cy="35211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40" name="Google Shape;240;p18"/>
            <p:cNvGrpSpPr/>
            <p:nvPr/>
          </p:nvGrpSpPr>
          <p:grpSpPr>
            <a:xfrm>
              <a:off x="-964051" y="1500046"/>
              <a:ext cx="7262059" cy="5197395"/>
              <a:chOff x="-964051" y="1500046"/>
              <a:chExt cx="7262059" cy="5197395"/>
            </a:xfrm>
          </p:grpSpPr>
          <p:grpSp>
            <p:nvGrpSpPr>
              <p:cNvPr id="241" name="Google Shape;241;p18"/>
              <p:cNvGrpSpPr/>
              <p:nvPr/>
            </p:nvGrpSpPr>
            <p:grpSpPr>
              <a:xfrm>
                <a:off x="726603" y="1500046"/>
                <a:ext cx="5571405" cy="4566693"/>
                <a:chOff x="656403" y="2175696"/>
                <a:chExt cx="5571405" cy="4566693"/>
              </a:xfrm>
            </p:grpSpPr>
            <p:sp>
              <p:nvSpPr>
                <p:cNvPr id="242" name="Google Shape;242;p18"/>
                <p:cNvSpPr/>
                <p:nvPr/>
              </p:nvSpPr>
              <p:spPr>
                <a:xfrm rot="-777296">
                  <a:off x="993024" y="2679446"/>
                  <a:ext cx="4898163" cy="3559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6" h="79237" extrusionOk="0">
                      <a:moveTo>
                        <a:pt x="68170" y="1"/>
                      </a:moveTo>
                      <a:cubicBezTo>
                        <a:pt x="66113" y="5637"/>
                        <a:pt x="56930" y="12570"/>
                        <a:pt x="56638" y="12783"/>
                      </a:cubicBezTo>
                      <a:cubicBezTo>
                        <a:pt x="56453" y="10810"/>
                        <a:pt x="54305" y="9340"/>
                        <a:pt x="52420" y="9340"/>
                      </a:cubicBezTo>
                      <a:cubicBezTo>
                        <a:pt x="52402" y="9340"/>
                        <a:pt x="52385" y="9340"/>
                        <a:pt x="52367" y="9340"/>
                      </a:cubicBezTo>
                      <a:cubicBezTo>
                        <a:pt x="50368" y="9367"/>
                        <a:pt x="48621" y="10965"/>
                        <a:pt x="48124" y="12855"/>
                      </a:cubicBezTo>
                      <a:cubicBezTo>
                        <a:pt x="48050" y="13141"/>
                        <a:pt x="48002" y="13430"/>
                        <a:pt x="47986" y="13729"/>
                      </a:cubicBezTo>
                      <a:cubicBezTo>
                        <a:pt x="47969" y="14021"/>
                        <a:pt x="47972" y="14317"/>
                        <a:pt x="48002" y="14610"/>
                      </a:cubicBezTo>
                      <a:cubicBezTo>
                        <a:pt x="46990" y="12638"/>
                        <a:pt x="45047" y="11657"/>
                        <a:pt x="42926" y="11657"/>
                      </a:cubicBezTo>
                      <a:cubicBezTo>
                        <a:pt x="40642" y="11657"/>
                        <a:pt x="38151" y="12794"/>
                        <a:pt x="36392" y="15055"/>
                      </a:cubicBezTo>
                      <a:cubicBezTo>
                        <a:pt x="34590" y="13681"/>
                        <a:pt x="32679" y="12464"/>
                        <a:pt x="30636" y="11475"/>
                      </a:cubicBezTo>
                      <a:cubicBezTo>
                        <a:pt x="27364" y="9897"/>
                        <a:pt x="23709" y="8959"/>
                        <a:pt x="20095" y="8959"/>
                      </a:cubicBezTo>
                      <a:cubicBezTo>
                        <a:pt x="17852" y="8959"/>
                        <a:pt x="15625" y="9321"/>
                        <a:pt x="13515" y="10115"/>
                      </a:cubicBezTo>
                      <a:cubicBezTo>
                        <a:pt x="942" y="14840"/>
                        <a:pt x="0" y="30606"/>
                        <a:pt x="3591" y="41662"/>
                      </a:cubicBezTo>
                      <a:cubicBezTo>
                        <a:pt x="5838" y="48587"/>
                        <a:pt x="10203" y="54160"/>
                        <a:pt x="15381" y="59028"/>
                      </a:cubicBezTo>
                      <a:cubicBezTo>
                        <a:pt x="16476" y="60061"/>
                        <a:pt x="17615" y="61064"/>
                        <a:pt x="18771" y="62040"/>
                      </a:cubicBezTo>
                      <a:cubicBezTo>
                        <a:pt x="25941" y="68075"/>
                        <a:pt x="34352" y="72661"/>
                        <a:pt x="43266" y="75534"/>
                      </a:cubicBezTo>
                      <a:cubicBezTo>
                        <a:pt x="51031" y="78034"/>
                        <a:pt x="59189" y="79237"/>
                        <a:pt x="67340" y="79237"/>
                      </a:cubicBezTo>
                      <a:cubicBezTo>
                        <a:pt x="67913" y="79237"/>
                        <a:pt x="68485" y="79231"/>
                        <a:pt x="69058" y="79219"/>
                      </a:cubicBezTo>
                      <a:cubicBezTo>
                        <a:pt x="80226" y="78982"/>
                        <a:pt x="91666" y="76969"/>
                        <a:pt x="99839" y="68765"/>
                      </a:cubicBezTo>
                      <a:cubicBezTo>
                        <a:pt x="103358" y="65233"/>
                        <a:pt x="106037" y="60908"/>
                        <a:pt x="107621" y="56176"/>
                      </a:cubicBezTo>
                      <a:cubicBezTo>
                        <a:pt x="109046" y="51916"/>
                        <a:pt x="108685" y="47496"/>
                        <a:pt x="105669" y="44004"/>
                      </a:cubicBezTo>
                      <a:cubicBezTo>
                        <a:pt x="103272" y="41230"/>
                        <a:pt x="100079" y="40424"/>
                        <a:pt x="97236" y="40424"/>
                      </a:cubicBezTo>
                      <a:cubicBezTo>
                        <a:pt x="93910" y="40424"/>
                        <a:pt x="91064" y="41526"/>
                        <a:pt x="90534" y="41866"/>
                      </a:cubicBezTo>
                      <a:cubicBezTo>
                        <a:pt x="91668" y="33369"/>
                        <a:pt x="85460" y="32426"/>
                        <a:pt x="82645" y="32426"/>
                      </a:cubicBezTo>
                      <a:cubicBezTo>
                        <a:pt x="81840" y="32426"/>
                        <a:pt x="81313" y="32503"/>
                        <a:pt x="81313" y="32503"/>
                      </a:cubicBezTo>
                      <a:cubicBezTo>
                        <a:pt x="81313" y="32503"/>
                        <a:pt x="83741" y="28760"/>
                        <a:pt x="81501" y="26869"/>
                      </a:cubicBezTo>
                      <a:cubicBezTo>
                        <a:pt x="80935" y="26390"/>
                        <a:pt x="80130" y="26165"/>
                        <a:pt x="79304" y="26165"/>
                      </a:cubicBezTo>
                      <a:cubicBezTo>
                        <a:pt x="78419" y="26165"/>
                        <a:pt x="77509" y="26423"/>
                        <a:pt x="76843" y="26904"/>
                      </a:cubicBezTo>
                      <a:cubicBezTo>
                        <a:pt x="74925" y="15810"/>
                        <a:pt x="78784" y="8959"/>
                        <a:pt x="78784" y="8959"/>
                      </a:cubicBezTo>
                      <a:lnTo>
                        <a:pt x="72852" y="3951"/>
                      </a:lnTo>
                      <a:lnTo>
                        <a:pt x="681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18"/>
                <p:cNvSpPr/>
                <p:nvPr/>
              </p:nvSpPr>
              <p:spPr>
                <a:xfrm rot="798656">
                  <a:off x="3279298" y="2392095"/>
                  <a:ext cx="1202674" cy="178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" h="5678" extrusionOk="0">
                      <a:moveTo>
                        <a:pt x="2843" y="0"/>
                      </a:moveTo>
                      <a:cubicBezTo>
                        <a:pt x="1272" y="0"/>
                        <a:pt x="0" y="1272"/>
                        <a:pt x="0" y="2839"/>
                      </a:cubicBezTo>
                      <a:cubicBezTo>
                        <a:pt x="0" y="4407"/>
                        <a:pt x="1272" y="5678"/>
                        <a:pt x="2843" y="5678"/>
                      </a:cubicBezTo>
                      <a:cubicBezTo>
                        <a:pt x="4410" y="5678"/>
                        <a:pt x="5682" y="4407"/>
                        <a:pt x="5682" y="2839"/>
                      </a:cubicBezTo>
                      <a:cubicBezTo>
                        <a:pt x="5682" y="1272"/>
                        <a:pt x="4410" y="0"/>
                        <a:pt x="28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18"/>
              <p:cNvSpPr/>
              <p:nvPr/>
            </p:nvSpPr>
            <p:spPr>
              <a:xfrm rot="-4372897">
                <a:off x="-107508" y="3299935"/>
                <a:ext cx="2341115" cy="35211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45" name="Google Shape;245;p18"/>
            <p:cNvSpPr/>
            <p:nvPr/>
          </p:nvSpPr>
          <p:spPr>
            <a:xfrm rot="-4372897">
              <a:off x="2201729" y="3299935"/>
              <a:ext cx="2341115" cy="352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4" name="Google Shape;254;p18"/>
          <p:cNvGrpSpPr/>
          <p:nvPr/>
        </p:nvGrpSpPr>
        <p:grpSpPr>
          <a:xfrm>
            <a:off x="1246613" y="720240"/>
            <a:ext cx="7429692" cy="5599043"/>
            <a:chOff x="1246613" y="540178"/>
            <a:chExt cx="7429692" cy="4199282"/>
          </a:xfrm>
        </p:grpSpPr>
        <p:sp>
          <p:nvSpPr>
            <p:cNvPr id="255" name="Google Shape;255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8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057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userDrawn="1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98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5026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4244262" y="-1033201"/>
            <a:ext cx="8304964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742818" y="-46672"/>
            <a:ext cx="3028592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273951" y="2692707"/>
            <a:ext cx="9728918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549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99640" y="689076"/>
            <a:ext cx="7735961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3"/>
          <p:cNvSpPr/>
          <p:nvPr/>
        </p:nvSpPr>
        <p:spPr>
          <a:xfrm flipH="1">
            <a:off x="1253389" y="634820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6438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 userDrawn="1">
  <p:cSld name="Title and four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6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67" name="Google Shape;67;p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" name="Google Shape;71;p6"/>
          <p:cNvSpPr/>
          <p:nvPr/>
        </p:nvSpPr>
        <p:spPr>
          <a:xfrm flipH="1">
            <a:off x="2753014" y="720264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2" name="Google Shape;72;p6"/>
          <p:cNvGrpSpPr/>
          <p:nvPr/>
        </p:nvGrpSpPr>
        <p:grpSpPr>
          <a:xfrm>
            <a:off x="877079" y="1425785"/>
            <a:ext cx="7799239" cy="4893499"/>
            <a:chOff x="877066" y="1069336"/>
            <a:chExt cx="7799239" cy="3670124"/>
          </a:xfrm>
        </p:grpSpPr>
        <p:sp>
          <p:nvSpPr>
            <p:cNvPr id="73" name="Google Shape;73;p6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549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9"/>
          <p:cNvGrpSpPr/>
          <p:nvPr/>
        </p:nvGrpSpPr>
        <p:grpSpPr>
          <a:xfrm>
            <a:off x="1246613" y="336048"/>
            <a:ext cx="7429692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366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userDrawn="1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246613" y="720240"/>
            <a:ext cx="7429692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" name="Google Shape;162;p14"/>
          <p:cNvGrpSpPr/>
          <p:nvPr userDrawn="1"/>
        </p:nvGrpSpPr>
        <p:grpSpPr>
          <a:xfrm>
            <a:off x="-2825129" y="-2602980"/>
            <a:ext cx="10722516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910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userDrawn="1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81937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387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4244262" y="-1033201"/>
            <a:ext cx="8304964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742818" y="-46672"/>
            <a:ext cx="3028592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273951" y="2692707"/>
            <a:ext cx="9728918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471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99640" y="689076"/>
            <a:ext cx="7735961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3"/>
          <p:cNvSpPr/>
          <p:nvPr/>
        </p:nvSpPr>
        <p:spPr>
          <a:xfrm flipH="1">
            <a:off x="1253389" y="634811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31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 userDrawn="1">
  <p:cSld name="Title and four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6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67" name="Google Shape;67;p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" name="Google Shape;71;p6"/>
          <p:cNvSpPr/>
          <p:nvPr/>
        </p:nvSpPr>
        <p:spPr>
          <a:xfrm flipH="1">
            <a:off x="2753014" y="720264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2" name="Google Shape;72;p6"/>
          <p:cNvGrpSpPr/>
          <p:nvPr/>
        </p:nvGrpSpPr>
        <p:grpSpPr>
          <a:xfrm>
            <a:off x="877079" y="1425785"/>
            <a:ext cx="7799239" cy="4893499"/>
            <a:chOff x="877066" y="1069336"/>
            <a:chExt cx="7799239" cy="3670124"/>
          </a:xfrm>
        </p:grpSpPr>
        <p:sp>
          <p:nvSpPr>
            <p:cNvPr id="73" name="Google Shape;73;p6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519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9"/>
          <p:cNvGrpSpPr/>
          <p:nvPr/>
        </p:nvGrpSpPr>
        <p:grpSpPr>
          <a:xfrm>
            <a:off x="1246613" y="336039"/>
            <a:ext cx="7429692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829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userDrawn="1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246613" y="720240"/>
            <a:ext cx="7429692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" name="Google Shape;162;p14"/>
          <p:cNvGrpSpPr/>
          <p:nvPr userDrawn="1"/>
        </p:nvGrpSpPr>
        <p:grpSpPr>
          <a:xfrm>
            <a:off x="-2825129" y="-2602980"/>
            <a:ext cx="10722516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527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bg>
      <p:bgPr>
        <a:solidFill>
          <a:srgbClr val="E7F4F5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8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34" name="Google Shape;234;p18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" name="Google Shape;238;p18"/>
          <p:cNvGrpSpPr/>
          <p:nvPr/>
        </p:nvGrpSpPr>
        <p:grpSpPr>
          <a:xfrm rot="-1191879" flipH="1">
            <a:off x="4226887" y="2119142"/>
            <a:ext cx="8147774" cy="7124677"/>
            <a:chOff x="-964051" y="1500046"/>
            <a:chExt cx="8147756" cy="5343496"/>
          </a:xfrm>
        </p:grpSpPr>
        <p:sp>
          <p:nvSpPr>
            <p:cNvPr id="239" name="Google Shape;239;p18"/>
            <p:cNvSpPr/>
            <p:nvPr/>
          </p:nvSpPr>
          <p:spPr>
            <a:xfrm rot="-5844878">
              <a:off x="4116318" y="3695014"/>
              <a:ext cx="2340975" cy="35211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40" name="Google Shape;240;p18"/>
            <p:cNvGrpSpPr/>
            <p:nvPr/>
          </p:nvGrpSpPr>
          <p:grpSpPr>
            <a:xfrm>
              <a:off x="-964051" y="1500046"/>
              <a:ext cx="7262059" cy="5197395"/>
              <a:chOff x="-964051" y="1500046"/>
              <a:chExt cx="7262059" cy="5197395"/>
            </a:xfrm>
          </p:grpSpPr>
          <p:grpSp>
            <p:nvGrpSpPr>
              <p:cNvPr id="241" name="Google Shape;241;p18"/>
              <p:cNvGrpSpPr/>
              <p:nvPr/>
            </p:nvGrpSpPr>
            <p:grpSpPr>
              <a:xfrm>
                <a:off x="726603" y="1500046"/>
                <a:ext cx="5571405" cy="4566693"/>
                <a:chOff x="656403" y="2175696"/>
                <a:chExt cx="5571405" cy="4566693"/>
              </a:xfrm>
            </p:grpSpPr>
            <p:sp>
              <p:nvSpPr>
                <p:cNvPr id="242" name="Google Shape;242;p18"/>
                <p:cNvSpPr/>
                <p:nvPr/>
              </p:nvSpPr>
              <p:spPr>
                <a:xfrm rot="-777296">
                  <a:off x="993024" y="2679446"/>
                  <a:ext cx="4898163" cy="3559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6" h="79237" extrusionOk="0">
                      <a:moveTo>
                        <a:pt x="68170" y="1"/>
                      </a:moveTo>
                      <a:cubicBezTo>
                        <a:pt x="66113" y="5637"/>
                        <a:pt x="56930" y="12570"/>
                        <a:pt x="56638" y="12783"/>
                      </a:cubicBezTo>
                      <a:cubicBezTo>
                        <a:pt x="56453" y="10810"/>
                        <a:pt x="54305" y="9340"/>
                        <a:pt x="52420" y="9340"/>
                      </a:cubicBezTo>
                      <a:cubicBezTo>
                        <a:pt x="52402" y="9340"/>
                        <a:pt x="52385" y="9340"/>
                        <a:pt x="52367" y="9340"/>
                      </a:cubicBezTo>
                      <a:cubicBezTo>
                        <a:pt x="50368" y="9367"/>
                        <a:pt x="48621" y="10965"/>
                        <a:pt x="48124" y="12855"/>
                      </a:cubicBezTo>
                      <a:cubicBezTo>
                        <a:pt x="48050" y="13141"/>
                        <a:pt x="48002" y="13430"/>
                        <a:pt x="47986" y="13729"/>
                      </a:cubicBezTo>
                      <a:cubicBezTo>
                        <a:pt x="47969" y="14021"/>
                        <a:pt x="47972" y="14317"/>
                        <a:pt x="48002" y="14610"/>
                      </a:cubicBezTo>
                      <a:cubicBezTo>
                        <a:pt x="46990" y="12638"/>
                        <a:pt x="45047" y="11657"/>
                        <a:pt x="42926" y="11657"/>
                      </a:cubicBezTo>
                      <a:cubicBezTo>
                        <a:pt x="40642" y="11657"/>
                        <a:pt x="38151" y="12794"/>
                        <a:pt x="36392" y="15055"/>
                      </a:cubicBezTo>
                      <a:cubicBezTo>
                        <a:pt x="34590" y="13681"/>
                        <a:pt x="32679" y="12464"/>
                        <a:pt x="30636" y="11475"/>
                      </a:cubicBezTo>
                      <a:cubicBezTo>
                        <a:pt x="27364" y="9897"/>
                        <a:pt x="23709" y="8959"/>
                        <a:pt x="20095" y="8959"/>
                      </a:cubicBezTo>
                      <a:cubicBezTo>
                        <a:pt x="17852" y="8959"/>
                        <a:pt x="15625" y="9321"/>
                        <a:pt x="13515" y="10115"/>
                      </a:cubicBezTo>
                      <a:cubicBezTo>
                        <a:pt x="942" y="14840"/>
                        <a:pt x="0" y="30606"/>
                        <a:pt x="3591" y="41662"/>
                      </a:cubicBezTo>
                      <a:cubicBezTo>
                        <a:pt x="5838" y="48587"/>
                        <a:pt x="10203" y="54160"/>
                        <a:pt x="15381" y="59028"/>
                      </a:cubicBezTo>
                      <a:cubicBezTo>
                        <a:pt x="16476" y="60061"/>
                        <a:pt x="17615" y="61064"/>
                        <a:pt x="18771" y="62040"/>
                      </a:cubicBezTo>
                      <a:cubicBezTo>
                        <a:pt x="25941" y="68075"/>
                        <a:pt x="34352" y="72661"/>
                        <a:pt x="43266" y="75534"/>
                      </a:cubicBezTo>
                      <a:cubicBezTo>
                        <a:pt x="51031" y="78034"/>
                        <a:pt x="59189" y="79237"/>
                        <a:pt x="67340" y="79237"/>
                      </a:cubicBezTo>
                      <a:cubicBezTo>
                        <a:pt x="67913" y="79237"/>
                        <a:pt x="68485" y="79231"/>
                        <a:pt x="69058" y="79219"/>
                      </a:cubicBezTo>
                      <a:cubicBezTo>
                        <a:pt x="80226" y="78982"/>
                        <a:pt x="91666" y="76969"/>
                        <a:pt x="99839" y="68765"/>
                      </a:cubicBezTo>
                      <a:cubicBezTo>
                        <a:pt x="103358" y="65233"/>
                        <a:pt x="106037" y="60908"/>
                        <a:pt x="107621" y="56176"/>
                      </a:cubicBezTo>
                      <a:cubicBezTo>
                        <a:pt x="109046" y="51916"/>
                        <a:pt x="108685" y="47496"/>
                        <a:pt x="105669" y="44004"/>
                      </a:cubicBezTo>
                      <a:cubicBezTo>
                        <a:pt x="103272" y="41230"/>
                        <a:pt x="100079" y="40424"/>
                        <a:pt x="97236" y="40424"/>
                      </a:cubicBezTo>
                      <a:cubicBezTo>
                        <a:pt x="93910" y="40424"/>
                        <a:pt x="91064" y="41526"/>
                        <a:pt x="90534" y="41866"/>
                      </a:cubicBezTo>
                      <a:cubicBezTo>
                        <a:pt x="91668" y="33369"/>
                        <a:pt x="85460" y="32426"/>
                        <a:pt x="82645" y="32426"/>
                      </a:cubicBezTo>
                      <a:cubicBezTo>
                        <a:pt x="81840" y="32426"/>
                        <a:pt x="81313" y="32503"/>
                        <a:pt x="81313" y="32503"/>
                      </a:cubicBezTo>
                      <a:cubicBezTo>
                        <a:pt x="81313" y="32503"/>
                        <a:pt x="83741" y="28760"/>
                        <a:pt x="81501" y="26869"/>
                      </a:cubicBezTo>
                      <a:cubicBezTo>
                        <a:pt x="80935" y="26390"/>
                        <a:pt x="80130" y="26165"/>
                        <a:pt x="79304" y="26165"/>
                      </a:cubicBezTo>
                      <a:cubicBezTo>
                        <a:pt x="78419" y="26165"/>
                        <a:pt x="77509" y="26423"/>
                        <a:pt x="76843" y="26904"/>
                      </a:cubicBezTo>
                      <a:cubicBezTo>
                        <a:pt x="74925" y="15810"/>
                        <a:pt x="78784" y="8959"/>
                        <a:pt x="78784" y="8959"/>
                      </a:cubicBezTo>
                      <a:lnTo>
                        <a:pt x="72852" y="3951"/>
                      </a:lnTo>
                      <a:lnTo>
                        <a:pt x="681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18"/>
                <p:cNvSpPr/>
                <p:nvPr/>
              </p:nvSpPr>
              <p:spPr>
                <a:xfrm rot="798656">
                  <a:off x="3279298" y="2392095"/>
                  <a:ext cx="1202674" cy="178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" h="5678" extrusionOk="0">
                      <a:moveTo>
                        <a:pt x="2843" y="0"/>
                      </a:moveTo>
                      <a:cubicBezTo>
                        <a:pt x="1272" y="0"/>
                        <a:pt x="0" y="1272"/>
                        <a:pt x="0" y="2839"/>
                      </a:cubicBezTo>
                      <a:cubicBezTo>
                        <a:pt x="0" y="4407"/>
                        <a:pt x="1272" y="5678"/>
                        <a:pt x="2843" y="5678"/>
                      </a:cubicBezTo>
                      <a:cubicBezTo>
                        <a:pt x="4410" y="5678"/>
                        <a:pt x="5682" y="4407"/>
                        <a:pt x="5682" y="2839"/>
                      </a:cubicBezTo>
                      <a:cubicBezTo>
                        <a:pt x="5682" y="1272"/>
                        <a:pt x="4410" y="0"/>
                        <a:pt x="28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18"/>
              <p:cNvSpPr/>
              <p:nvPr/>
            </p:nvSpPr>
            <p:spPr>
              <a:xfrm rot="-4372897">
                <a:off x="-107508" y="3299935"/>
                <a:ext cx="2341115" cy="35211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45" name="Google Shape;245;p18"/>
            <p:cNvSpPr/>
            <p:nvPr/>
          </p:nvSpPr>
          <p:spPr>
            <a:xfrm rot="-4372897">
              <a:off x="2201729" y="3299935"/>
              <a:ext cx="2341115" cy="352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4" name="Google Shape;254;p18"/>
          <p:cNvGrpSpPr/>
          <p:nvPr/>
        </p:nvGrpSpPr>
        <p:grpSpPr>
          <a:xfrm>
            <a:off x="1246613" y="720240"/>
            <a:ext cx="7429692" cy="5599043"/>
            <a:chOff x="1246613" y="540178"/>
            <a:chExt cx="7429692" cy="4199282"/>
          </a:xfrm>
        </p:grpSpPr>
        <p:sp>
          <p:nvSpPr>
            <p:cNvPr id="255" name="Google Shape;255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8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7277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userDrawn="1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0969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635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4244262" y="-1033201"/>
            <a:ext cx="8304964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742818" y="-46672"/>
            <a:ext cx="3028592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273951" y="2692707"/>
            <a:ext cx="9728918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169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99640" y="689076"/>
            <a:ext cx="7735961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3"/>
          <p:cNvSpPr/>
          <p:nvPr/>
        </p:nvSpPr>
        <p:spPr>
          <a:xfrm flipH="1">
            <a:off x="1253389" y="634796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86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 userDrawn="1">
  <p:cSld name="Title and four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6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67" name="Google Shape;67;p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" name="Google Shape;71;p6"/>
          <p:cNvSpPr/>
          <p:nvPr/>
        </p:nvSpPr>
        <p:spPr>
          <a:xfrm flipH="1">
            <a:off x="2753014" y="720249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2" name="Google Shape;72;p6"/>
          <p:cNvGrpSpPr/>
          <p:nvPr/>
        </p:nvGrpSpPr>
        <p:grpSpPr>
          <a:xfrm>
            <a:off x="877079" y="1425785"/>
            <a:ext cx="7799239" cy="4893499"/>
            <a:chOff x="877066" y="1069336"/>
            <a:chExt cx="7799239" cy="3670124"/>
          </a:xfrm>
        </p:grpSpPr>
        <p:sp>
          <p:nvSpPr>
            <p:cNvPr id="73" name="Google Shape;73;p6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181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9"/>
          <p:cNvGrpSpPr/>
          <p:nvPr/>
        </p:nvGrpSpPr>
        <p:grpSpPr>
          <a:xfrm>
            <a:off x="1246613" y="336024"/>
            <a:ext cx="7429692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3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2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4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userDrawn="1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246613" y="720240"/>
            <a:ext cx="7429692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" name="Google Shape;162;p14"/>
          <p:cNvGrpSpPr/>
          <p:nvPr userDrawn="1"/>
        </p:nvGrpSpPr>
        <p:grpSpPr>
          <a:xfrm>
            <a:off x="-2825129" y="-2602980"/>
            <a:ext cx="10722516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8010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bg>
      <p:bgPr>
        <a:solidFill>
          <a:srgbClr val="E7F4F5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8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34" name="Google Shape;234;p18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" name="Google Shape;238;p18"/>
          <p:cNvGrpSpPr/>
          <p:nvPr/>
        </p:nvGrpSpPr>
        <p:grpSpPr>
          <a:xfrm rot="-1191879" flipH="1">
            <a:off x="4226887" y="2119142"/>
            <a:ext cx="8147774" cy="7124677"/>
            <a:chOff x="-964051" y="1500046"/>
            <a:chExt cx="8147756" cy="5343496"/>
          </a:xfrm>
        </p:grpSpPr>
        <p:sp>
          <p:nvSpPr>
            <p:cNvPr id="239" name="Google Shape;239;p18"/>
            <p:cNvSpPr/>
            <p:nvPr/>
          </p:nvSpPr>
          <p:spPr>
            <a:xfrm rot="-5844878">
              <a:off x="4116318" y="3695014"/>
              <a:ext cx="2340975" cy="35211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40" name="Google Shape;240;p18"/>
            <p:cNvGrpSpPr/>
            <p:nvPr/>
          </p:nvGrpSpPr>
          <p:grpSpPr>
            <a:xfrm>
              <a:off x="-964051" y="1500046"/>
              <a:ext cx="7262059" cy="5197395"/>
              <a:chOff x="-964051" y="1500046"/>
              <a:chExt cx="7262059" cy="5197395"/>
            </a:xfrm>
          </p:grpSpPr>
          <p:grpSp>
            <p:nvGrpSpPr>
              <p:cNvPr id="241" name="Google Shape;241;p18"/>
              <p:cNvGrpSpPr/>
              <p:nvPr/>
            </p:nvGrpSpPr>
            <p:grpSpPr>
              <a:xfrm>
                <a:off x="726603" y="1500046"/>
                <a:ext cx="5571405" cy="4566693"/>
                <a:chOff x="656403" y="2175696"/>
                <a:chExt cx="5571405" cy="4566693"/>
              </a:xfrm>
            </p:grpSpPr>
            <p:sp>
              <p:nvSpPr>
                <p:cNvPr id="242" name="Google Shape;242;p18"/>
                <p:cNvSpPr/>
                <p:nvPr/>
              </p:nvSpPr>
              <p:spPr>
                <a:xfrm rot="-777296">
                  <a:off x="993024" y="2679446"/>
                  <a:ext cx="4898163" cy="3559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6" h="79237" extrusionOk="0">
                      <a:moveTo>
                        <a:pt x="68170" y="1"/>
                      </a:moveTo>
                      <a:cubicBezTo>
                        <a:pt x="66113" y="5637"/>
                        <a:pt x="56930" y="12570"/>
                        <a:pt x="56638" y="12783"/>
                      </a:cubicBezTo>
                      <a:cubicBezTo>
                        <a:pt x="56453" y="10810"/>
                        <a:pt x="54305" y="9340"/>
                        <a:pt x="52420" y="9340"/>
                      </a:cubicBezTo>
                      <a:cubicBezTo>
                        <a:pt x="52402" y="9340"/>
                        <a:pt x="52385" y="9340"/>
                        <a:pt x="52367" y="9340"/>
                      </a:cubicBezTo>
                      <a:cubicBezTo>
                        <a:pt x="50368" y="9367"/>
                        <a:pt x="48621" y="10965"/>
                        <a:pt x="48124" y="12855"/>
                      </a:cubicBezTo>
                      <a:cubicBezTo>
                        <a:pt x="48050" y="13141"/>
                        <a:pt x="48002" y="13430"/>
                        <a:pt x="47986" y="13729"/>
                      </a:cubicBezTo>
                      <a:cubicBezTo>
                        <a:pt x="47969" y="14021"/>
                        <a:pt x="47972" y="14317"/>
                        <a:pt x="48002" y="14610"/>
                      </a:cubicBezTo>
                      <a:cubicBezTo>
                        <a:pt x="46990" y="12638"/>
                        <a:pt x="45047" y="11657"/>
                        <a:pt x="42926" y="11657"/>
                      </a:cubicBezTo>
                      <a:cubicBezTo>
                        <a:pt x="40642" y="11657"/>
                        <a:pt x="38151" y="12794"/>
                        <a:pt x="36392" y="15055"/>
                      </a:cubicBezTo>
                      <a:cubicBezTo>
                        <a:pt x="34590" y="13681"/>
                        <a:pt x="32679" y="12464"/>
                        <a:pt x="30636" y="11475"/>
                      </a:cubicBezTo>
                      <a:cubicBezTo>
                        <a:pt x="27364" y="9897"/>
                        <a:pt x="23709" y="8959"/>
                        <a:pt x="20095" y="8959"/>
                      </a:cubicBezTo>
                      <a:cubicBezTo>
                        <a:pt x="17852" y="8959"/>
                        <a:pt x="15625" y="9321"/>
                        <a:pt x="13515" y="10115"/>
                      </a:cubicBezTo>
                      <a:cubicBezTo>
                        <a:pt x="942" y="14840"/>
                        <a:pt x="0" y="30606"/>
                        <a:pt x="3591" y="41662"/>
                      </a:cubicBezTo>
                      <a:cubicBezTo>
                        <a:pt x="5838" y="48587"/>
                        <a:pt x="10203" y="54160"/>
                        <a:pt x="15381" y="59028"/>
                      </a:cubicBezTo>
                      <a:cubicBezTo>
                        <a:pt x="16476" y="60061"/>
                        <a:pt x="17615" y="61064"/>
                        <a:pt x="18771" y="62040"/>
                      </a:cubicBezTo>
                      <a:cubicBezTo>
                        <a:pt x="25941" y="68075"/>
                        <a:pt x="34352" y="72661"/>
                        <a:pt x="43266" y="75534"/>
                      </a:cubicBezTo>
                      <a:cubicBezTo>
                        <a:pt x="51031" y="78034"/>
                        <a:pt x="59189" y="79237"/>
                        <a:pt x="67340" y="79237"/>
                      </a:cubicBezTo>
                      <a:cubicBezTo>
                        <a:pt x="67913" y="79237"/>
                        <a:pt x="68485" y="79231"/>
                        <a:pt x="69058" y="79219"/>
                      </a:cubicBezTo>
                      <a:cubicBezTo>
                        <a:pt x="80226" y="78982"/>
                        <a:pt x="91666" y="76969"/>
                        <a:pt x="99839" y="68765"/>
                      </a:cubicBezTo>
                      <a:cubicBezTo>
                        <a:pt x="103358" y="65233"/>
                        <a:pt x="106037" y="60908"/>
                        <a:pt x="107621" y="56176"/>
                      </a:cubicBezTo>
                      <a:cubicBezTo>
                        <a:pt x="109046" y="51916"/>
                        <a:pt x="108685" y="47496"/>
                        <a:pt x="105669" y="44004"/>
                      </a:cubicBezTo>
                      <a:cubicBezTo>
                        <a:pt x="103272" y="41230"/>
                        <a:pt x="100079" y="40424"/>
                        <a:pt x="97236" y="40424"/>
                      </a:cubicBezTo>
                      <a:cubicBezTo>
                        <a:pt x="93910" y="40424"/>
                        <a:pt x="91064" y="41526"/>
                        <a:pt x="90534" y="41866"/>
                      </a:cubicBezTo>
                      <a:cubicBezTo>
                        <a:pt x="91668" y="33369"/>
                        <a:pt x="85460" y="32426"/>
                        <a:pt x="82645" y="32426"/>
                      </a:cubicBezTo>
                      <a:cubicBezTo>
                        <a:pt x="81840" y="32426"/>
                        <a:pt x="81313" y="32503"/>
                        <a:pt x="81313" y="32503"/>
                      </a:cubicBezTo>
                      <a:cubicBezTo>
                        <a:pt x="81313" y="32503"/>
                        <a:pt x="83741" y="28760"/>
                        <a:pt x="81501" y="26869"/>
                      </a:cubicBezTo>
                      <a:cubicBezTo>
                        <a:pt x="80935" y="26390"/>
                        <a:pt x="80130" y="26165"/>
                        <a:pt x="79304" y="26165"/>
                      </a:cubicBezTo>
                      <a:cubicBezTo>
                        <a:pt x="78419" y="26165"/>
                        <a:pt x="77509" y="26423"/>
                        <a:pt x="76843" y="26904"/>
                      </a:cubicBezTo>
                      <a:cubicBezTo>
                        <a:pt x="74925" y="15810"/>
                        <a:pt x="78784" y="8959"/>
                        <a:pt x="78784" y="8959"/>
                      </a:cubicBezTo>
                      <a:lnTo>
                        <a:pt x="72852" y="3951"/>
                      </a:lnTo>
                      <a:lnTo>
                        <a:pt x="681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18"/>
                <p:cNvSpPr/>
                <p:nvPr/>
              </p:nvSpPr>
              <p:spPr>
                <a:xfrm rot="798656">
                  <a:off x="3279298" y="2392095"/>
                  <a:ext cx="1202674" cy="178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" h="5678" extrusionOk="0">
                      <a:moveTo>
                        <a:pt x="2843" y="0"/>
                      </a:moveTo>
                      <a:cubicBezTo>
                        <a:pt x="1272" y="0"/>
                        <a:pt x="0" y="1272"/>
                        <a:pt x="0" y="2839"/>
                      </a:cubicBezTo>
                      <a:cubicBezTo>
                        <a:pt x="0" y="4407"/>
                        <a:pt x="1272" y="5678"/>
                        <a:pt x="2843" y="5678"/>
                      </a:cubicBezTo>
                      <a:cubicBezTo>
                        <a:pt x="4410" y="5678"/>
                        <a:pt x="5682" y="4407"/>
                        <a:pt x="5682" y="2839"/>
                      </a:cubicBezTo>
                      <a:cubicBezTo>
                        <a:pt x="5682" y="1272"/>
                        <a:pt x="4410" y="0"/>
                        <a:pt x="28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18"/>
              <p:cNvSpPr/>
              <p:nvPr/>
            </p:nvSpPr>
            <p:spPr>
              <a:xfrm rot="-4372897">
                <a:off x="-107508" y="3299935"/>
                <a:ext cx="2341115" cy="35211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45" name="Google Shape;245;p18"/>
            <p:cNvSpPr/>
            <p:nvPr/>
          </p:nvSpPr>
          <p:spPr>
            <a:xfrm rot="-4372897">
              <a:off x="2201729" y="3299935"/>
              <a:ext cx="2341115" cy="352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4" name="Google Shape;254;p18"/>
          <p:cNvGrpSpPr/>
          <p:nvPr/>
        </p:nvGrpSpPr>
        <p:grpSpPr>
          <a:xfrm>
            <a:off x="1246613" y="720240"/>
            <a:ext cx="7429692" cy="5599043"/>
            <a:chOff x="1246613" y="540178"/>
            <a:chExt cx="7429692" cy="4199282"/>
          </a:xfrm>
        </p:grpSpPr>
        <p:sp>
          <p:nvSpPr>
            <p:cNvPr id="255" name="Google Shape;255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8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4617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userDrawn="1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1556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525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4244262" y="-1033201"/>
            <a:ext cx="8304964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742818" y="-46672"/>
            <a:ext cx="3028592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273951" y="2692707"/>
            <a:ext cx="9728918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775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899631" y="689076"/>
            <a:ext cx="7735961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3"/>
          <p:cNvSpPr/>
          <p:nvPr/>
        </p:nvSpPr>
        <p:spPr>
          <a:xfrm flipH="1">
            <a:off x="1253389" y="634788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561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 userDrawn="1">
  <p:cSld name="Title and four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6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67" name="Google Shape;67;p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" name="Google Shape;71;p6"/>
          <p:cNvSpPr/>
          <p:nvPr/>
        </p:nvSpPr>
        <p:spPr>
          <a:xfrm flipH="1">
            <a:off x="2753014" y="720244"/>
            <a:ext cx="236942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2" name="Google Shape;72;p6"/>
          <p:cNvGrpSpPr/>
          <p:nvPr/>
        </p:nvGrpSpPr>
        <p:grpSpPr>
          <a:xfrm>
            <a:off x="877078" y="1425785"/>
            <a:ext cx="7799239" cy="4893499"/>
            <a:chOff x="877066" y="1069336"/>
            <a:chExt cx="7799239" cy="3670124"/>
          </a:xfrm>
        </p:grpSpPr>
        <p:sp>
          <p:nvSpPr>
            <p:cNvPr id="73" name="Google Shape;73;p6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2489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9"/>
          <p:cNvGrpSpPr/>
          <p:nvPr/>
        </p:nvGrpSpPr>
        <p:grpSpPr>
          <a:xfrm>
            <a:off x="1246613" y="336016"/>
            <a:ext cx="7429692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5753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userDrawn="1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246613" y="720240"/>
            <a:ext cx="7429692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" name="Google Shape;162;p14"/>
          <p:cNvGrpSpPr/>
          <p:nvPr userDrawn="1"/>
        </p:nvGrpSpPr>
        <p:grpSpPr>
          <a:xfrm>
            <a:off x="-2825129" y="-2602980"/>
            <a:ext cx="10722516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4312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bg>
      <p:bgPr>
        <a:solidFill>
          <a:srgbClr val="E7F4F5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8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34" name="Google Shape;234;p18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" name="Google Shape;238;p18"/>
          <p:cNvGrpSpPr/>
          <p:nvPr/>
        </p:nvGrpSpPr>
        <p:grpSpPr>
          <a:xfrm rot="-1191879" flipH="1">
            <a:off x="4226887" y="2119142"/>
            <a:ext cx="8147774" cy="7124677"/>
            <a:chOff x="-964051" y="1500046"/>
            <a:chExt cx="8147756" cy="5343496"/>
          </a:xfrm>
        </p:grpSpPr>
        <p:sp>
          <p:nvSpPr>
            <p:cNvPr id="239" name="Google Shape;239;p18"/>
            <p:cNvSpPr/>
            <p:nvPr/>
          </p:nvSpPr>
          <p:spPr>
            <a:xfrm rot="-5844878">
              <a:off x="4116318" y="3695014"/>
              <a:ext cx="2340975" cy="35211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40" name="Google Shape;240;p18"/>
            <p:cNvGrpSpPr/>
            <p:nvPr/>
          </p:nvGrpSpPr>
          <p:grpSpPr>
            <a:xfrm>
              <a:off x="-964051" y="1500046"/>
              <a:ext cx="7262059" cy="5197395"/>
              <a:chOff x="-964051" y="1500046"/>
              <a:chExt cx="7262059" cy="5197395"/>
            </a:xfrm>
          </p:grpSpPr>
          <p:grpSp>
            <p:nvGrpSpPr>
              <p:cNvPr id="241" name="Google Shape;241;p18"/>
              <p:cNvGrpSpPr/>
              <p:nvPr/>
            </p:nvGrpSpPr>
            <p:grpSpPr>
              <a:xfrm>
                <a:off x="726603" y="1500046"/>
                <a:ext cx="5571405" cy="4566693"/>
                <a:chOff x="656403" y="2175696"/>
                <a:chExt cx="5571405" cy="4566693"/>
              </a:xfrm>
            </p:grpSpPr>
            <p:sp>
              <p:nvSpPr>
                <p:cNvPr id="242" name="Google Shape;242;p18"/>
                <p:cNvSpPr/>
                <p:nvPr/>
              </p:nvSpPr>
              <p:spPr>
                <a:xfrm rot="-777296">
                  <a:off x="993024" y="2679446"/>
                  <a:ext cx="4898163" cy="3559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6" h="79237" extrusionOk="0">
                      <a:moveTo>
                        <a:pt x="68170" y="1"/>
                      </a:moveTo>
                      <a:cubicBezTo>
                        <a:pt x="66113" y="5637"/>
                        <a:pt x="56930" y="12570"/>
                        <a:pt x="56638" y="12783"/>
                      </a:cubicBezTo>
                      <a:cubicBezTo>
                        <a:pt x="56453" y="10810"/>
                        <a:pt x="54305" y="9340"/>
                        <a:pt x="52420" y="9340"/>
                      </a:cubicBezTo>
                      <a:cubicBezTo>
                        <a:pt x="52402" y="9340"/>
                        <a:pt x="52385" y="9340"/>
                        <a:pt x="52367" y="9340"/>
                      </a:cubicBezTo>
                      <a:cubicBezTo>
                        <a:pt x="50368" y="9367"/>
                        <a:pt x="48621" y="10965"/>
                        <a:pt x="48124" y="12855"/>
                      </a:cubicBezTo>
                      <a:cubicBezTo>
                        <a:pt x="48050" y="13141"/>
                        <a:pt x="48002" y="13430"/>
                        <a:pt x="47986" y="13729"/>
                      </a:cubicBezTo>
                      <a:cubicBezTo>
                        <a:pt x="47969" y="14021"/>
                        <a:pt x="47972" y="14317"/>
                        <a:pt x="48002" y="14610"/>
                      </a:cubicBezTo>
                      <a:cubicBezTo>
                        <a:pt x="46990" y="12638"/>
                        <a:pt x="45047" y="11657"/>
                        <a:pt x="42926" y="11657"/>
                      </a:cubicBezTo>
                      <a:cubicBezTo>
                        <a:pt x="40642" y="11657"/>
                        <a:pt x="38151" y="12794"/>
                        <a:pt x="36392" y="15055"/>
                      </a:cubicBezTo>
                      <a:cubicBezTo>
                        <a:pt x="34590" y="13681"/>
                        <a:pt x="32679" y="12464"/>
                        <a:pt x="30636" y="11475"/>
                      </a:cubicBezTo>
                      <a:cubicBezTo>
                        <a:pt x="27364" y="9897"/>
                        <a:pt x="23709" y="8959"/>
                        <a:pt x="20095" y="8959"/>
                      </a:cubicBezTo>
                      <a:cubicBezTo>
                        <a:pt x="17852" y="8959"/>
                        <a:pt x="15625" y="9321"/>
                        <a:pt x="13515" y="10115"/>
                      </a:cubicBezTo>
                      <a:cubicBezTo>
                        <a:pt x="942" y="14840"/>
                        <a:pt x="0" y="30606"/>
                        <a:pt x="3591" y="41662"/>
                      </a:cubicBezTo>
                      <a:cubicBezTo>
                        <a:pt x="5838" y="48587"/>
                        <a:pt x="10203" y="54160"/>
                        <a:pt x="15381" y="59028"/>
                      </a:cubicBezTo>
                      <a:cubicBezTo>
                        <a:pt x="16476" y="60061"/>
                        <a:pt x="17615" y="61064"/>
                        <a:pt x="18771" y="62040"/>
                      </a:cubicBezTo>
                      <a:cubicBezTo>
                        <a:pt x="25941" y="68075"/>
                        <a:pt x="34352" y="72661"/>
                        <a:pt x="43266" y="75534"/>
                      </a:cubicBezTo>
                      <a:cubicBezTo>
                        <a:pt x="51031" y="78034"/>
                        <a:pt x="59189" y="79237"/>
                        <a:pt x="67340" y="79237"/>
                      </a:cubicBezTo>
                      <a:cubicBezTo>
                        <a:pt x="67913" y="79237"/>
                        <a:pt x="68485" y="79231"/>
                        <a:pt x="69058" y="79219"/>
                      </a:cubicBezTo>
                      <a:cubicBezTo>
                        <a:pt x="80226" y="78982"/>
                        <a:pt x="91666" y="76969"/>
                        <a:pt x="99839" y="68765"/>
                      </a:cubicBezTo>
                      <a:cubicBezTo>
                        <a:pt x="103358" y="65233"/>
                        <a:pt x="106037" y="60908"/>
                        <a:pt x="107621" y="56176"/>
                      </a:cubicBezTo>
                      <a:cubicBezTo>
                        <a:pt x="109046" y="51916"/>
                        <a:pt x="108685" y="47496"/>
                        <a:pt x="105669" y="44004"/>
                      </a:cubicBezTo>
                      <a:cubicBezTo>
                        <a:pt x="103272" y="41230"/>
                        <a:pt x="100079" y="40424"/>
                        <a:pt x="97236" y="40424"/>
                      </a:cubicBezTo>
                      <a:cubicBezTo>
                        <a:pt x="93910" y="40424"/>
                        <a:pt x="91064" y="41526"/>
                        <a:pt x="90534" y="41866"/>
                      </a:cubicBezTo>
                      <a:cubicBezTo>
                        <a:pt x="91668" y="33369"/>
                        <a:pt x="85460" y="32426"/>
                        <a:pt x="82645" y="32426"/>
                      </a:cubicBezTo>
                      <a:cubicBezTo>
                        <a:pt x="81840" y="32426"/>
                        <a:pt x="81313" y="32503"/>
                        <a:pt x="81313" y="32503"/>
                      </a:cubicBezTo>
                      <a:cubicBezTo>
                        <a:pt x="81313" y="32503"/>
                        <a:pt x="83741" y="28760"/>
                        <a:pt x="81501" y="26869"/>
                      </a:cubicBezTo>
                      <a:cubicBezTo>
                        <a:pt x="80935" y="26390"/>
                        <a:pt x="80130" y="26165"/>
                        <a:pt x="79304" y="26165"/>
                      </a:cubicBezTo>
                      <a:cubicBezTo>
                        <a:pt x="78419" y="26165"/>
                        <a:pt x="77509" y="26423"/>
                        <a:pt x="76843" y="26904"/>
                      </a:cubicBezTo>
                      <a:cubicBezTo>
                        <a:pt x="74925" y="15810"/>
                        <a:pt x="78784" y="8959"/>
                        <a:pt x="78784" y="8959"/>
                      </a:cubicBezTo>
                      <a:lnTo>
                        <a:pt x="72852" y="3951"/>
                      </a:lnTo>
                      <a:lnTo>
                        <a:pt x="681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18"/>
                <p:cNvSpPr/>
                <p:nvPr/>
              </p:nvSpPr>
              <p:spPr>
                <a:xfrm rot="798656">
                  <a:off x="3279298" y="2392095"/>
                  <a:ext cx="1202674" cy="178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" h="5678" extrusionOk="0">
                      <a:moveTo>
                        <a:pt x="2843" y="0"/>
                      </a:moveTo>
                      <a:cubicBezTo>
                        <a:pt x="1272" y="0"/>
                        <a:pt x="0" y="1272"/>
                        <a:pt x="0" y="2839"/>
                      </a:cubicBezTo>
                      <a:cubicBezTo>
                        <a:pt x="0" y="4407"/>
                        <a:pt x="1272" y="5678"/>
                        <a:pt x="2843" y="5678"/>
                      </a:cubicBezTo>
                      <a:cubicBezTo>
                        <a:pt x="4410" y="5678"/>
                        <a:pt x="5682" y="4407"/>
                        <a:pt x="5682" y="2839"/>
                      </a:cubicBezTo>
                      <a:cubicBezTo>
                        <a:pt x="5682" y="1272"/>
                        <a:pt x="4410" y="0"/>
                        <a:pt x="28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18"/>
              <p:cNvSpPr/>
              <p:nvPr/>
            </p:nvSpPr>
            <p:spPr>
              <a:xfrm rot="-4372897">
                <a:off x="-107508" y="3299935"/>
                <a:ext cx="2341115" cy="35211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45" name="Google Shape;245;p18"/>
            <p:cNvSpPr/>
            <p:nvPr/>
          </p:nvSpPr>
          <p:spPr>
            <a:xfrm rot="-4372897">
              <a:off x="2201729" y="3299935"/>
              <a:ext cx="2341115" cy="352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4" name="Google Shape;254;p18"/>
          <p:cNvGrpSpPr/>
          <p:nvPr/>
        </p:nvGrpSpPr>
        <p:grpSpPr>
          <a:xfrm>
            <a:off x="1246613" y="720240"/>
            <a:ext cx="7429692" cy="5599043"/>
            <a:chOff x="1246613" y="540178"/>
            <a:chExt cx="7429692" cy="4199282"/>
          </a:xfrm>
        </p:grpSpPr>
        <p:sp>
          <p:nvSpPr>
            <p:cNvPr id="255" name="Google Shape;255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18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61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41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 userDrawn="1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2237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3175" y="-38965"/>
            <a:ext cx="9207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7419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="" xmlns:a16="http://schemas.microsoft.com/office/drawing/2014/main" id="{6FC2E5D4-7E34-4788-94B6-8DBE6468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="" xmlns:a16="http://schemas.microsoft.com/office/drawing/2014/main" id="{34CEE641-2DE4-4C13-B591-38E5A257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7A94F56A-39EB-45D1-A943-2BE92D8B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059B6-09FB-44B9-B569-7DAF93EE6C03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814312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="" xmlns:a16="http://schemas.microsoft.com/office/drawing/2014/main" id="{8D1EABB6-28ED-4245-B804-B0662EF0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="" xmlns:a16="http://schemas.microsoft.com/office/drawing/2014/main" id="{86882ABA-D090-49BA-9DB6-D8EAF0D6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99A29438-4B04-4154-950C-77D8452E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D771A-3F0A-4336-BBDE-AF84E0FD706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366326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="" xmlns:a16="http://schemas.microsoft.com/office/drawing/2014/main" id="{88F77BBC-BBA5-499B-B467-5A4E57D9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="" xmlns:a16="http://schemas.microsoft.com/office/drawing/2014/main" id="{B916ABAC-A823-4A97-8CFB-0D1911D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7E681D59-12DB-44A2-88B1-F084020CE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56AE7-A396-420F-B4BD-62F80FCE6B96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655201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3 Marcador de fecha">
            <a:extLst>
              <a:ext uri="{FF2B5EF4-FFF2-40B4-BE49-F238E27FC236}">
                <a16:creationId xmlns="" xmlns:a16="http://schemas.microsoft.com/office/drawing/2014/main" id="{4F4BFE1F-E5CE-4CCA-B385-36BBCB60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="" xmlns:a16="http://schemas.microsoft.com/office/drawing/2014/main" id="{F1BBC77E-24F1-4ED1-AD32-5A566012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="" xmlns:a16="http://schemas.microsoft.com/office/drawing/2014/main" id="{C188D507-662C-4AB3-B220-9874463B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C6C4C-50B8-41A6-9DE6-0B48DFFD968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939165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3 Marcador de fecha">
            <a:extLst>
              <a:ext uri="{FF2B5EF4-FFF2-40B4-BE49-F238E27FC236}">
                <a16:creationId xmlns="" xmlns:a16="http://schemas.microsoft.com/office/drawing/2014/main" id="{9C2DF942-9B90-4D54-A6EA-2EC4B665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="" xmlns:a16="http://schemas.microsoft.com/office/drawing/2014/main" id="{E4A57757-969B-470A-B7FE-EA7C194E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="" xmlns:a16="http://schemas.microsoft.com/office/drawing/2014/main" id="{1D6E1053-FCFD-4BF8-8A7C-8852D35E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D4D75-FEC8-4E60-8998-2F1B02710AA8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79173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3 Marcador de fecha">
            <a:extLst>
              <a:ext uri="{FF2B5EF4-FFF2-40B4-BE49-F238E27FC236}">
                <a16:creationId xmlns="" xmlns:a16="http://schemas.microsoft.com/office/drawing/2014/main" id="{461B3E39-693F-4BCC-A9BA-03920BC2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="" xmlns:a16="http://schemas.microsoft.com/office/drawing/2014/main" id="{4881D814-4CFE-4465-849F-C5D069BC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="" xmlns:a16="http://schemas.microsoft.com/office/drawing/2014/main" id="{397976A6-D3CF-4686-9E11-174754B1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DF72-2F2C-44C8-9517-7980BC720B4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206361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="" xmlns:a16="http://schemas.microsoft.com/office/drawing/2014/main" id="{9C8E0AFF-DBE6-4A7A-AB4C-A9AD2172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="" xmlns:a16="http://schemas.microsoft.com/office/drawing/2014/main" id="{07E5422E-1CC3-49B1-B126-963BCF0C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="" xmlns:a16="http://schemas.microsoft.com/office/drawing/2014/main" id="{86F75CB3-CC1D-4C5D-8A1A-B8B88C67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FE042-9C0E-47FC-A300-6A9A6164574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261544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="" xmlns:a16="http://schemas.microsoft.com/office/drawing/2014/main" id="{62445348-70B6-4C6C-BEF4-B19712A92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="" xmlns:a16="http://schemas.microsoft.com/office/drawing/2014/main" id="{C8FEB84F-6496-422B-9DB0-8F8E0FD8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="" xmlns:a16="http://schemas.microsoft.com/office/drawing/2014/main" id="{592F37AC-A162-4088-AF8E-18687ED6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E05C8-7ABA-4994-B33F-020C0EF091F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9377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9.xml"/><Relationship Id="rId9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0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131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564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1461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="" xmlns:a16="http://schemas.microsoft.com/office/drawing/2014/main" id="{EE77B9E6-FAB6-48D2-ABC3-6D293B2A0A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="" xmlns:a16="http://schemas.microsoft.com/office/drawing/2014/main" id="{8FDA1FC7-3CB9-47A2-8630-ED098ECE06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="" xmlns:a16="http://schemas.microsoft.com/office/drawing/2014/main" id="{DD0E4E37-41FC-4B4D-ACEC-0030F2FEB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="" xmlns:a16="http://schemas.microsoft.com/office/drawing/2014/main" id="{726B59B7-1DB9-4BD0-9394-D045D608D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A988A41C-3E9A-4173-AB71-830868E88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455EC1C-E4E3-4F04-B8D6-DA3053B6158C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70926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E77B9E6-FAB6-48D2-ABC3-6D293B2A0A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8FDA1FC7-3CB9-47A2-8630-ED098ECE06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D0E4E37-41FC-4B4D-ACEC-0030F2FEB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726B59B7-1DB9-4BD0-9394-D045D608D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A988A41C-3E9A-4173-AB71-830868E88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455EC1C-E4E3-4F04-B8D6-DA3053B6158C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4092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E77B9E6-FAB6-48D2-ABC3-6D293B2A0A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8FDA1FC7-3CB9-47A2-8630-ED098ECE06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D0E4E37-41FC-4B4D-ACEC-0030F2FEB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726B59B7-1DB9-4BD0-9394-D045D608D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A988A41C-3E9A-4173-AB71-830868E88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455EC1C-E4E3-4F04-B8D6-DA3053B6158C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6612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EE77B9E6-FAB6-48D2-ABC3-6D293B2A0A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8FDA1FC7-3CB9-47A2-8630-ED098ECE06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D0E4E37-41FC-4B4D-ACEC-0030F2FEB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726B59B7-1DB9-4BD0-9394-D045D608D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A988A41C-3E9A-4173-AB71-830868E88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455EC1C-E4E3-4F04-B8D6-DA3053B6158C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0221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131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564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323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</p:sldLayoutIdLst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6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2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5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3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131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564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877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4" r:id="rId2"/>
    <p:sldLayoutId id="2147483726" r:id="rId3"/>
    <p:sldLayoutId id="2147483727" r:id="rId4"/>
    <p:sldLayoutId id="214748372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131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564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1728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6" r:id="rId6"/>
    <p:sldLayoutId id="214748373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131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564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3047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6131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564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580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12.wav"/><Relationship Id="rId7" Type="http://schemas.openxmlformats.org/officeDocument/2006/relationships/slideLayout" Target="../slideLayouts/slideLayout79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5" Type="http://schemas.microsoft.com/office/2007/relationships/media" Target="../media/media13.wav"/><Relationship Id="rId10" Type="http://schemas.openxmlformats.org/officeDocument/2006/relationships/image" Target="../media/image45.png"/><Relationship Id="rId4" Type="http://schemas.openxmlformats.org/officeDocument/2006/relationships/audio" Target="../media/media12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48.tmp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7.tmp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2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2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2.png"/><Relationship Id="rId5" Type="http://schemas.openxmlformats.org/officeDocument/2006/relationships/image" Target="../media/image55.jpe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2.png"/><Relationship Id="rId5" Type="http://schemas.openxmlformats.org/officeDocument/2006/relationships/image" Target="../media/image56.jpe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2.png"/><Relationship Id="rId5" Type="http://schemas.openxmlformats.org/officeDocument/2006/relationships/image" Target="../media/image57.jpe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0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2.png"/><Relationship Id="rId4" Type="http://schemas.openxmlformats.org/officeDocument/2006/relationships/image" Target="../media/image63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2.png"/><Relationship Id="rId4" Type="http://schemas.openxmlformats.org/officeDocument/2006/relationships/image" Target="../media/image64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5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3.xml"/><Relationship Id="rId4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8.wav"/><Relationship Id="rId7" Type="http://schemas.openxmlformats.org/officeDocument/2006/relationships/image" Target="../media/image3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63.xml"/><Relationship Id="rId4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CHIEN-PLAYBOY\OneDrive\Máy tính\Chi đoàn LĐC\Chi đoàn LĐ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1814" cy="16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0" y="29670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74863" y="76200"/>
            <a:ext cx="53165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ĐOÀN PHƯỜNG 13 QUẬN 5</a:t>
            </a:r>
          </a:p>
          <a:p>
            <a:pPr algn="ctr"/>
            <a:r>
              <a:rPr lang="en-US" alt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 ĐOÀN LÊ ĐÌNH CHINH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6119" y="1630740"/>
            <a:ext cx="7967664" cy="156966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Đại hội đại biểu </a:t>
            </a:r>
          </a:p>
          <a:p>
            <a:pPr algn="ctr"/>
            <a:r>
              <a:rPr lang="en-US" alt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 TNCS Hồ Chí Minh Phường 13 Quận 5 </a:t>
            </a:r>
          </a:p>
          <a:p>
            <a:pPr algn="ctr"/>
            <a:r>
              <a:rPr lang="en-US" alt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 thứ XI, Nhiệm kỳ 2022 - 2027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6427" y="4831140"/>
            <a:ext cx="368402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52331" y="4831140"/>
            <a:ext cx="48880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NGUYỄN THỤY VÂN AN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Anh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C:\Users\CHIEN-PLAYBOY\OneDrive\Máy tính\GVCN 21-22\Bài thi SKKN - GVCN giỏi cấp Quận 21-22\Logo trườ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2400"/>
            <a:ext cx="106556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09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9105" y="356144"/>
            <a:ext cx="360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Font typeface="Arial"/>
              <a:buNone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PRESENT CONTINUOUS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49" y="1739012"/>
            <a:ext cx="3188155" cy="2692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624" y="1791271"/>
            <a:ext cx="3020276" cy="2640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3369" y="1031088"/>
            <a:ext cx="333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Font typeface="Arial"/>
              <a:buNone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What is he doing?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9831" y="1083371"/>
            <a:ext cx="3184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Font typeface="Arial"/>
              <a:buNone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What is she doing?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0534" y="4550229"/>
            <a:ext cx="3110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Font typeface="Arial"/>
              <a:buNone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He is swimming.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1959" y="4517572"/>
            <a:ext cx="2359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Font typeface="Arial"/>
              <a:buNone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She is sailing.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58856" r="57821" b="30163"/>
          <a:stretch/>
        </p:blipFill>
        <p:spPr>
          <a:xfrm>
            <a:off x="574964" y="5338110"/>
            <a:ext cx="4042893" cy="518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b="53427"/>
          <a:stretch/>
        </p:blipFill>
        <p:spPr>
          <a:xfrm>
            <a:off x="381000" y="609600"/>
            <a:ext cx="8432150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46862" b="43168"/>
          <a:stretch/>
        </p:blipFill>
        <p:spPr>
          <a:xfrm>
            <a:off x="533400" y="4348841"/>
            <a:ext cx="7864759" cy="5279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" y="5797161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8820" y="5797161"/>
            <a:ext cx="609600" cy="6096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9400" y="5597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5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4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376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876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57" y="1295400"/>
            <a:ext cx="46386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9530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241" y="2909455"/>
            <a:ext cx="8682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Subject+ be </a:t>
            </a:r>
            <a:r>
              <a:rPr lang="en-US" sz="4000" b="1" dirty="0" smtClean="0">
                <a:solidFill>
                  <a:srgbClr val="00B050"/>
                </a:solidFill>
              </a:rPr>
              <a:t>(am, is, are) </a:t>
            </a:r>
            <a:r>
              <a:rPr lang="en-US" sz="4000" b="1" dirty="0" smtClean="0"/>
              <a:t>+</a:t>
            </a:r>
            <a:r>
              <a:rPr lang="en-US" sz="4000" b="1" dirty="0" smtClean="0">
                <a:solidFill>
                  <a:srgbClr val="FF0000"/>
                </a:solidFill>
              </a:rPr>
              <a:t> verb-</a:t>
            </a:r>
            <a:r>
              <a:rPr lang="en-US" sz="4000" b="1" dirty="0" err="1" smtClean="0">
                <a:solidFill>
                  <a:srgbClr val="FF0000"/>
                </a:solidFill>
              </a:rPr>
              <a:t>ing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1095" y="255879"/>
            <a:ext cx="7112182" cy="6654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100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3. Read and </a:t>
            </a:r>
            <a:r>
              <a:rPr lang="en-US" sz="2100" b="1" dirty="0" smtClean="0">
                <a:solidFill>
                  <a:prstClr val="white"/>
                </a:solidFill>
                <a:latin typeface="Calibri" panose="020F0502020204030204"/>
                <a:sym typeface="Arial"/>
              </a:rPr>
              <a:t>write the number.</a:t>
            </a:r>
            <a:endParaRPr lang="en-US" sz="2100" b="1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0289" y="54864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84" y="1153379"/>
            <a:ext cx="5867400" cy="3771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601054"/>
            <a:ext cx="2514600" cy="2876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64182" y="26329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5050"/>
                </a:solidFill>
              </a:rPr>
              <a:t>2</a:t>
            </a:r>
            <a:endParaRPr lang="en-US" b="1" dirty="0">
              <a:solidFill>
                <a:srgbClr val="FF5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0547" y="26329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5050"/>
                </a:solidFill>
              </a:rPr>
              <a:t>3</a:t>
            </a:r>
            <a:endParaRPr lang="en-US" b="1" dirty="0">
              <a:solidFill>
                <a:srgbClr val="FF5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0674" y="44756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5050"/>
                </a:solidFill>
              </a:rPr>
              <a:t>4</a:t>
            </a:r>
            <a:endParaRPr lang="en-US" b="1" dirty="0">
              <a:solidFill>
                <a:srgbClr val="FF5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0897" y="26336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5050"/>
                </a:solidFill>
              </a:rPr>
              <a:t>5</a:t>
            </a:r>
            <a:endParaRPr lang="en-US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2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7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2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49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5" y="2196391"/>
            <a:ext cx="7859162" cy="3168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40" y="1168084"/>
            <a:ext cx="3577548" cy="7974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48748" y="234827"/>
            <a:ext cx="2363153" cy="6654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100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4. Write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6092" y="2221179"/>
            <a:ext cx="43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Font typeface="Arial"/>
              <a:buNone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‘re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0085" y="2629056"/>
            <a:ext cx="74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Font typeface="Arial"/>
              <a:buNone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aren’t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62665" y="3780856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Font typeface="Arial"/>
              <a:buNone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isn’t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3109" y="4495741"/>
            <a:ext cx="453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Font typeface="Arial"/>
              <a:buNone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74853" y="3780856"/>
            <a:ext cx="74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Font typeface="Arial"/>
              <a:buNone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aren’t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0086" y="4213525"/>
            <a:ext cx="529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Font typeface="Arial"/>
              <a:buNone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‘re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9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84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684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684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684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684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684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4" grpId="0"/>
      <p:bldP spid="15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3139141"/>
            <a:ext cx="9144000" cy="3718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43" y="91019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点击替换照片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954" y="346554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点击替换照片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 rot="505673">
            <a:off x="6012182" y="167229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9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点击替换照片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13" name="WordArt 10">
            <a:extLst>
              <a:ext uri="{FF2B5EF4-FFF2-40B4-BE49-F238E27FC236}">
                <a16:creationId xmlns="" xmlns:a16="http://schemas.microsoft.com/office/drawing/2014/main" id="{16E39222-7220-4088-9488-5B9ADFA628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" y="428630"/>
            <a:ext cx="84963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Rounded MT Bold" panose="020F0704030504030204" pitchFamily="34" charset="0"/>
              </a:rPr>
              <a:t>PRESENT CONTINUOUS</a:t>
            </a:r>
          </a:p>
        </p:txBody>
      </p:sp>
      <p:sp>
        <p:nvSpPr>
          <p:cNvPr id="14" name="CaixaDeTexto 11">
            <a:extLst>
              <a:ext uri="{FF2B5EF4-FFF2-40B4-BE49-F238E27FC236}">
                <a16:creationId xmlns="" xmlns:a16="http://schemas.microsoft.com/office/drawing/2014/main" id="{1959E873-B7AC-4ECF-B8FF-F0057F9F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879" y="2019329"/>
            <a:ext cx="33313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8800" dirty="0">
                <a:solidFill>
                  <a:srgbClr val="FFFF00"/>
                </a:solidFill>
                <a:latin typeface="Berlin Sans FB Demi" panose="020E0802020502020306" pitchFamily="34" charset="0"/>
              </a:rPr>
              <a:t>GAME</a:t>
            </a:r>
          </a:p>
        </p:txBody>
      </p:sp>
      <p:sp>
        <p:nvSpPr>
          <p:cNvPr id="16" name="CaixaDeTexto 12">
            <a:extLst>
              <a:ext uri="{FF2B5EF4-FFF2-40B4-BE49-F238E27FC236}">
                <a16:creationId xmlns="" xmlns:a16="http://schemas.microsoft.com/office/drawing/2014/main" id="{E5559B51-F39B-4434-B4DE-A65E52E3A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597" y="3493528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Choose the right option</a:t>
            </a:r>
            <a:r>
              <a:rPr kumimoji="0" lang="pt-PT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="" xmlns:a16="http://schemas.microsoft.com/office/drawing/2014/main" id="{28FAD6C9-EFB2-4691-9D11-DC05B6A42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 smtClean="0">
                <a:solidFill>
                  <a:schemeClr val="bg1"/>
                </a:solidFill>
                <a:latin typeface="Forte" panose="03060902040502070203" pitchFamily="66" charset="0"/>
              </a:rPr>
              <a:t>Ken </a:t>
            </a:r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is…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="" xmlns:a16="http://schemas.microsoft.com/office/drawing/2014/main" id="{540C2F59-834C-4186-AC0C-E50A8478F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95" y="5661025"/>
            <a:ext cx="2307858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waterskiing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="" xmlns:a16="http://schemas.microsoft.com/office/drawing/2014/main" id="{3878CB20-66B2-46DA-B90F-AC9AEA916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753" y="5661025"/>
            <a:ext cx="2052638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surfing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="" xmlns:a16="http://schemas.microsoft.com/office/drawing/2014/main" id="{9266D627-59B2-408A-B2AB-DD73D49E8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246" y="5661025"/>
            <a:ext cx="199906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swimming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="" xmlns:a16="http://schemas.microsoft.com/office/drawing/2014/main" id="{5BD6E209-B2B9-47D3-B8D2-9E670883FC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75757" y="836613"/>
            <a:ext cx="1754981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019D7CB-C5F9-4451-A32D-0A053B8DA3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68" y="2133600"/>
            <a:ext cx="570309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="" xmlns:a16="http://schemas.microsoft.com/office/drawing/2014/main" id="{59F4CB6B-5239-436A-A0D5-C8F3ABC2E71F}"/>
              </a:ext>
            </a:extLst>
          </p:cNvPr>
          <p:cNvSpPr/>
          <p:nvPr/>
        </p:nvSpPr>
        <p:spPr>
          <a:xfrm>
            <a:off x="1143000" y="4"/>
            <a:ext cx="6858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="" xmlns:a16="http://schemas.microsoft.com/office/drawing/2014/main" id="{00088FBC-360F-47BB-8743-CB9D3A523F5E}"/>
              </a:ext>
            </a:extLst>
          </p:cNvPr>
          <p:cNvSpPr/>
          <p:nvPr/>
        </p:nvSpPr>
        <p:spPr>
          <a:xfrm>
            <a:off x="1143002" y="214321"/>
            <a:ext cx="160735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="" xmlns:a16="http://schemas.microsoft.com/office/drawing/2014/main" id="{DDF473F2-2FEC-44BC-85AC-84AFFF28F773}"/>
              </a:ext>
            </a:extLst>
          </p:cNvPr>
          <p:cNvSpPr/>
          <p:nvPr/>
        </p:nvSpPr>
        <p:spPr>
          <a:xfrm>
            <a:off x="1303744" y="6643688"/>
            <a:ext cx="6697265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="" xmlns:a16="http://schemas.microsoft.com/office/drawing/2014/main" id="{1F0D9E70-23F8-467A-91BB-7B2D60962EEB}"/>
              </a:ext>
            </a:extLst>
          </p:cNvPr>
          <p:cNvSpPr/>
          <p:nvPr/>
        </p:nvSpPr>
        <p:spPr>
          <a:xfrm>
            <a:off x="7840266" y="214316"/>
            <a:ext cx="160734" cy="6429375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1A602DF-2A6D-4858-B599-5CE6561AC8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56" y="1502594"/>
            <a:ext cx="2079412" cy="311303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88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24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51" grpId="0" animBg="1" autoUpdateAnimBg="0"/>
      <p:bldP spid="61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xmlns="" id="{DD88973E-DD00-4244-8DD1-79648CBDD4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 smtClean="0">
                <a:solidFill>
                  <a:schemeClr val="bg1"/>
                </a:solidFill>
                <a:latin typeface="Forte" panose="03060902040502070203" pitchFamily="66" charset="0"/>
              </a:rPr>
              <a:t>Jack </a:t>
            </a:r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is …</a:t>
            </a:r>
            <a:endParaRPr lang="pt-BR" alt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xmlns="" id="{041DB366-5F42-49CD-9633-C4B1E2EB7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4016" y="5572125"/>
            <a:ext cx="1989534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kayaking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xmlns="" id="{A610AB31-70AE-4D5F-9342-436EE2039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126" y="5572125"/>
            <a:ext cx="2160985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snorkeling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xmlns="" id="{110083AA-0744-45AC-A4E0-A41A05A5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564" y="5572125"/>
            <a:ext cx="199906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surfing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xmlns="" id="{342B4F7C-3F4E-47CF-A4EB-F7569880AD1E}"/>
              </a:ext>
            </a:extLst>
          </p:cNvPr>
          <p:cNvSpPr/>
          <p:nvPr/>
        </p:nvSpPr>
        <p:spPr>
          <a:xfrm>
            <a:off x="1143000" y="4"/>
            <a:ext cx="6858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xmlns="" id="{28859F54-AE6B-43E6-B8EA-420234283D63}"/>
              </a:ext>
            </a:extLst>
          </p:cNvPr>
          <p:cNvSpPr/>
          <p:nvPr/>
        </p:nvSpPr>
        <p:spPr>
          <a:xfrm>
            <a:off x="1143002" y="214321"/>
            <a:ext cx="160735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xmlns="" id="{94649D47-EBB7-45DF-B5E4-35B4CA119705}"/>
              </a:ext>
            </a:extLst>
          </p:cNvPr>
          <p:cNvSpPr/>
          <p:nvPr/>
        </p:nvSpPr>
        <p:spPr>
          <a:xfrm>
            <a:off x="1250157" y="6572250"/>
            <a:ext cx="6750844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xmlns="" id="{E695BD7D-E71A-4E7C-B21F-943DF62489EF}"/>
              </a:ext>
            </a:extLst>
          </p:cNvPr>
          <p:cNvSpPr/>
          <p:nvPr/>
        </p:nvSpPr>
        <p:spPr>
          <a:xfrm>
            <a:off x="7840266" y="214321"/>
            <a:ext cx="160734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pic>
        <p:nvPicPr>
          <p:cNvPr id="14" name="Picture 2" descr="Diving Clipart Image: Brown | Clipart Panda - Free Clipart Images">
            <a:extLst>
              <a:ext uri="{FF2B5EF4-FFF2-40B4-BE49-F238E27FC236}">
                <a16:creationId xmlns:a16="http://schemas.microsoft.com/office/drawing/2014/main" xmlns="" id="{77B00860-F8EA-4973-9CE2-62635A1C6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44" y="3143252"/>
            <a:ext cx="2191005" cy="19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0098" y="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52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22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228" grpId="0" build="allAtOnce" animBg="1" autoUpdateAnimBg="0"/>
      <p:bldP spid="522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8C3FA09B-E3D7-44C5-B1E9-1C3CEA6C0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John and Mark are …</a:t>
            </a:r>
            <a:endParaRPr lang="pt-BR" alt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5299" name="AutoShape 3">
            <a:extLst>
              <a:ext uri="{FF2B5EF4-FFF2-40B4-BE49-F238E27FC236}">
                <a16:creationId xmlns:a16="http://schemas.microsoft.com/office/drawing/2014/main" xmlns="" id="{014C8694-93E7-441D-B042-AD2F5E2E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753" y="5589598"/>
            <a:ext cx="1846658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kayaking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xmlns="" id="{AF3ED6E7-82BE-44ED-9B42-5672442A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572126"/>
            <a:ext cx="2143125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sailing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301" name="AutoShape 5">
            <a:extLst>
              <a:ext uri="{FF2B5EF4-FFF2-40B4-BE49-F238E27FC236}">
                <a16:creationId xmlns:a16="http://schemas.microsoft.com/office/drawing/2014/main" xmlns="" id="{7A27C9EC-30C9-49AD-BA33-E635AD9D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5572125"/>
            <a:ext cx="2376487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windsurfing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xmlns="" id="{558ADA3A-0A3D-429A-8948-32983A1FB9FE}"/>
              </a:ext>
            </a:extLst>
          </p:cNvPr>
          <p:cNvSpPr/>
          <p:nvPr/>
        </p:nvSpPr>
        <p:spPr>
          <a:xfrm>
            <a:off x="1143000" y="0"/>
            <a:ext cx="6858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xmlns="" id="{7639DAE4-AEA2-474C-86C5-44C98DF21764}"/>
              </a:ext>
            </a:extLst>
          </p:cNvPr>
          <p:cNvSpPr/>
          <p:nvPr/>
        </p:nvSpPr>
        <p:spPr>
          <a:xfrm>
            <a:off x="1143002" y="285750"/>
            <a:ext cx="160735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xmlns="" id="{6575CC38-F7DC-4663-A65F-024EDF0B2BFE}"/>
              </a:ext>
            </a:extLst>
          </p:cNvPr>
          <p:cNvSpPr/>
          <p:nvPr/>
        </p:nvSpPr>
        <p:spPr>
          <a:xfrm>
            <a:off x="1303740" y="6643688"/>
            <a:ext cx="6697265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xmlns="" id="{8A3E6508-5012-432F-9D72-5CECBE45BA0F}"/>
              </a:ext>
            </a:extLst>
          </p:cNvPr>
          <p:cNvSpPr/>
          <p:nvPr/>
        </p:nvSpPr>
        <p:spPr>
          <a:xfrm>
            <a:off x="7840266" y="285750"/>
            <a:ext cx="160734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pic>
        <p:nvPicPr>
          <p:cNvPr id="4098" name="Picture 2" descr="Sailboat cartoon boat clip art - ClipartBarn">
            <a:extLst>
              <a:ext uri="{FF2B5EF4-FFF2-40B4-BE49-F238E27FC236}">
                <a16:creationId xmlns:a16="http://schemas.microsoft.com/office/drawing/2014/main" xmlns="" id="{41DE31F2-6B25-4F3A-8DD7-DE0C6FFA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62" y="1367899"/>
            <a:ext cx="2307431" cy="37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22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299" grpId="0" animBg="1"/>
      <p:bldP spid="553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xmlns="" id="{81931DE5-79B4-4E9B-8F75-D73D7DE5D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235" y="0"/>
            <a:ext cx="6172200" cy="1143000"/>
          </a:xfrm>
        </p:spPr>
        <p:txBody>
          <a:bodyPr/>
          <a:lstStyle/>
          <a:p>
            <a:pPr eaLnBrk="1" hangingPunct="1"/>
            <a:r>
              <a:rPr lang="pt-BR" altLang="en-US" sz="4800" b="1" dirty="0">
                <a:solidFill>
                  <a:schemeClr val="bg1"/>
                </a:solidFill>
                <a:latin typeface="Forte" panose="03060902040502070203" pitchFamily="66" charset="0"/>
              </a:rPr>
              <a:t>The girl is…</a:t>
            </a:r>
            <a:endParaRPr lang="pt-BR" altLang="en-US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323" name="AutoShape 3">
            <a:extLst>
              <a:ext uri="{FF2B5EF4-FFF2-40B4-BE49-F238E27FC236}">
                <a16:creationId xmlns:a16="http://schemas.microsoft.com/office/drawing/2014/main" xmlns="" id="{E1E7688F-B400-4DDE-B7E3-F05C70C8C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1" y="5661025"/>
            <a:ext cx="1944291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prstClr val="black"/>
                </a:solidFill>
                <a:latin typeface="Arial" charset="0"/>
              </a:rPr>
              <a:t>surfing</a:t>
            </a:r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xmlns="" id="{0739D3B5-25B0-44A0-99A1-B4E2E4F8B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997" y="5681808"/>
            <a:ext cx="2052638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kayaking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xmlns="" id="{2CD6D40B-F85E-4C98-B8D1-2568B4934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471" y="5643567"/>
            <a:ext cx="199906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</a:rPr>
              <a:t>sailing</a:t>
            </a:r>
            <a:endParaRPr lang="en-GB" sz="3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xmlns="" id="{75C2D92B-6674-42DA-91B5-2A92ED15D6C1}"/>
              </a:ext>
            </a:extLst>
          </p:cNvPr>
          <p:cNvSpPr/>
          <p:nvPr/>
        </p:nvSpPr>
        <p:spPr>
          <a:xfrm>
            <a:off x="1143000" y="4"/>
            <a:ext cx="6858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xmlns="" id="{6B5E3BB8-50AC-4097-999D-9C56F9678FD9}"/>
              </a:ext>
            </a:extLst>
          </p:cNvPr>
          <p:cNvSpPr/>
          <p:nvPr/>
        </p:nvSpPr>
        <p:spPr>
          <a:xfrm>
            <a:off x="1143001" y="214317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xmlns="" id="{9C160A96-5F07-428A-B42E-F7EE3BF5146C}"/>
              </a:ext>
            </a:extLst>
          </p:cNvPr>
          <p:cNvSpPr/>
          <p:nvPr/>
        </p:nvSpPr>
        <p:spPr>
          <a:xfrm>
            <a:off x="1357312" y="6643688"/>
            <a:ext cx="6643688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xmlns="" id="{081F1B6B-0951-41FE-99D9-B37094C7CCC2}"/>
              </a:ext>
            </a:extLst>
          </p:cNvPr>
          <p:cNvSpPr/>
          <p:nvPr/>
        </p:nvSpPr>
        <p:spPr>
          <a:xfrm>
            <a:off x="7840266" y="214317"/>
            <a:ext cx="160734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pic>
        <p:nvPicPr>
          <p:cNvPr id="3074" name="Picture 2" descr="Boy Kayaking Stock Illustrations – 86 Boy Kayaking Stock Illustrations,  Vectors &amp; Clipart - Dreamstime">
            <a:extLst>
              <a:ext uri="{FF2B5EF4-FFF2-40B4-BE49-F238E27FC236}">
                <a16:creationId xmlns:a16="http://schemas.microsoft.com/office/drawing/2014/main" xmlns="" id="{F92ED264-18C7-4C14-B4F6-E7166084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4941">
            <a:off x="2401713" y="2306463"/>
            <a:ext cx="2397476" cy="29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5538" y="1071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60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23" grpId="0" animBg="1"/>
      <p:bldP spid="563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fafse 4">
            <a:hlinkClick r:id="" action="ppaction://media"/>
            <a:extLst>
              <a:ext uri="{FF2B5EF4-FFF2-40B4-BE49-F238E27FC236}">
                <a16:creationId xmlns="" xmlns:a16="http://schemas.microsoft.com/office/drawing/2014/main" id="{45E368F2-B548-4684-87F0-405F3B525B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2800" y="3073400"/>
            <a:ext cx="3048000" cy="228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200" y="685800"/>
            <a:ext cx="7734300" cy="67183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1316767"/>
            <a:ext cx="2457450" cy="189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670374"/>
            <a:ext cx="139065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1581150" cy="88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51099"/>
            <a:ext cx="2457450" cy="18923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824520" y="2807005"/>
            <a:ext cx="809242" cy="10488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12" y="3392334"/>
            <a:ext cx="861135" cy="9552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9144000" cy="133096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CD50E5A-54D4-894A-AA9A-BE52961F02D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347226" y="2626217"/>
            <a:ext cx="4716245" cy="31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3140944" y="325120"/>
            <a:ext cx="5742432" cy="653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1028733"/>
            <a:ext cx="4244280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5574360" y="-123395"/>
            <a:ext cx="3584448" cy="516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2174" y="1847801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rgbClr val="9BBB59">
                    <a:lumMod val="75000"/>
                  </a:srgbClr>
                </a:solidFill>
                <a:latin typeface="方正粗圆_GBK" pitchFamily="65" charset="-122"/>
                <a:ea typeface="方正粗圆_GBK" pitchFamily="65" charset="-122"/>
              </a:rPr>
              <a:t>P.29</a:t>
            </a:r>
            <a:endParaRPr lang="zh-CN" altLang="en-US" sz="4400" dirty="0">
              <a:solidFill>
                <a:srgbClr val="9BBB59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2851836"/>
            <a:ext cx="2151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2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  <a:r>
              <a:rPr lang="en-US" altLang="zh-CN" sz="2800" dirty="0" smtClean="0">
                <a:solidFill>
                  <a:srgbClr val="9BBB59">
                    <a:lumMod val="75000"/>
                  </a:srgbClr>
                </a:solidFill>
                <a:latin typeface="方正粗圆_GBK" pitchFamily="65" charset="-122"/>
                <a:ea typeface="方正粗圆_GBK" pitchFamily="65" charset="-122"/>
              </a:rPr>
              <a:t> </a:t>
            </a:r>
            <a:endParaRPr lang="zh-CN" altLang="en-US" sz="2800" dirty="0">
              <a:solidFill>
                <a:srgbClr val="9BBB59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769" y="325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20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2" y="762000"/>
            <a:ext cx="8534400" cy="5756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89" y="2840182"/>
            <a:ext cx="32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sym typeface="Wingdings 2"/>
              </a:rPr>
              <a:t>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3633" y="5410200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B050"/>
                </a:solidFill>
                <a:sym typeface="Wingdings 2"/>
              </a:rPr>
              <a:t>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65287" y="4800600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B050"/>
                </a:solidFill>
                <a:sym typeface="Wingdings 2"/>
              </a:rPr>
              <a:t>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86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086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86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0" y="27709"/>
            <a:ext cx="88761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93755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</a:t>
            </a:r>
            <a:r>
              <a:rPr lang="en-US" b="1" dirty="0" smtClean="0">
                <a:solidFill>
                  <a:srgbClr val="7030A0"/>
                </a:solidFill>
              </a:rPr>
              <a:t>ren’t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7646" y="1283732"/>
            <a:ext cx="43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’s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610" y="39208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’m not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2981" y="423019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’re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386086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</a:t>
            </a:r>
            <a:r>
              <a:rPr lang="en-US" b="1" dirty="0" smtClean="0">
                <a:solidFill>
                  <a:srgbClr val="7030A0"/>
                </a:solidFill>
              </a:rPr>
              <a:t>ren’t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3903" y="421159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’re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096" y="-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53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953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953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953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453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953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1028733"/>
            <a:ext cx="3828288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3902552" y="123006"/>
            <a:ext cx="4968552" cy="6849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2756979"/>
            <a:ext cx="2334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latin typeface="Tw Cen MT Condensed Extra Bold" panose="020B0803020202020204" pitchFamily="34" charset="0"/>
                <a:ea typeface="方正粗圆_GBK" pitchFamily="65" charset="-122"/>
              </a:rPr>
              <a:t>Good bye</a:t>
            </a:r>
            <a:endParaRPr lang="zh-CN" altLang="en-US" sz="4000" dirty="0">
              <a:solidFill>
                <a:schemeClr val="accent5">
                  <a:lumMod val="75000"/>
                </a:schemeClr>
              </a:solidFill>
              <a:latin typeface="Tw Cen MT Condensed Extra Bold" panose="020B0803020202020204" pitchFamily="34" charset="0"/>
              <a:ea typeface="方正粗圆_GBK" pitchFamily="65" charset="-122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600" y="15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7" t="34134" r="9200" b="25096"/>
          <a:stretch/>
        </p:blipFill>
        <p:spPr>
          <a:xfrm>
            <a:off x="7046976" y="2340864"/>
            <a:ext cx="1255776" cy="27960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0" t="36504" r="30000" b="16814"/>
          <a:stretch/>
        </p:blipFill>
        <p:spPr>
          <a:xfrm>
            <a:off x="4901184" y="2503424"/>
            <a:ext cx="1499616" cy="3201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>
            <a:off x="3218688" y="2503424"/>
            <a:ext cx="1085088" cy="28773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9392" r="73333" b="21541"/>
          <a:stretch/>
        </p:blipFill>
        <p:spPr>
          <a:xfrm>
            <a:off x="1109472" y="2015744"/>
            <a:ext cx="1328928" cy="33649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1822"/>
          <a:stretch/>
        </p:blipFill>
        <p:spPr>
          <a:xfrm>
            <a:off x="0" y="3218688"/>
            <a:ext cx="9144000" cy="28285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3657600" y="4551680"/>
            <a:ext cx="5486400" cy="2306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0" y="4697984"/>
            <a:ext cx="6035040" cy="21600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8916ED8-117B-B042-A98F-785C132429BC}"/>
              </a:ext>
            </a:extLst>
          </p:cNvPr>
          <p:cNvSpPr txBox="1"/>
          <p:nvPr/>
        </p:nvSpPr>
        <p:spPr>
          <a:xfrm>
            <a:off x="3657601" y="352604"/>
            <a:ext cx="20978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50" b="1" kern="0" dirty="0">
                <a:ln w="12700" cmpd="sng">
                  <a:solidFill>
                    <a:srgbClr val="DBF0F1"/>
                  </a:solidFill>
                  <a:prstDash val="solid"/>
                </a:ln>
                <a:solidFill>
                  <a:srgbClr val="FF0000"/>
                </a:solidFill>
                <a:latin typeface="Arial"/>
                <a:cs typeface="Arial"/>
                <a:sym typeface="Arial"/>
              </a:rPr>
              <a:t>Unit 4 </a:t>
            </a:r>
          </a:p>
        </p:txBody>
      </p:sp>
      <p:sp>
        <p:nvSpPr>
          <p:cNvPr id="2" name="Rectangle 1"/>
          <p:cNvSpPr/>
          <p:nvPr/>
        </p:nvSpPr>
        <p:spPr>
          <a:xfrm>
            <a:off x="2336859" y="112984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/>
            <a:r>
              <a:rPr lang="en-US" sz="45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cs typeface="Arial"/>
                <a:sym typeface="Arial"/>
              </a:rPr>
              <a:t>Lesson </a:t>
            </a:r>
            <a:r>
              <a:rPr lang="en-US" sz="45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cs typeface="Arial"/>
                <a:sym typeface="Arial"/>
              </a:rPr>
              <a:t>Two</a:t>
            </a:r>
            <a:endParaRPr lang="en-US" sz="45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0B050"/>
              </a:solidFill>
              <a:cs typeface="Arial"/>
              <a:sym typeface="Arial"/>
            </a:endParaRPr>
          </a:p>
          <a:p>
            <a:pPr lvl="0" algn="ctr" defTabSz="685800"/>
            <a:r>
              <a:rPr lang="en-US" sz="45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cs typeface="Arial"/>
                <a:sym typeface="Arial"/>
              </a:rPr>
              <a:t>Grammar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0"/>
            <a:ext cx="609600" cy="609600"/>
          </a:xfrm>
          <a:prstGeom prst="rect">
            <a:avLst/>
          </a:prstGeom>
        </p:spPr>
      </p:pic>
      <p:pic>
        <p:nvPicPr>
          <p:cNvPr id="5" name="If you're happ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532" y="1066800"/>
            <a:ext cx="854286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8" y="569457"/>
            <a:ext cx="1833122" cy="1888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65" y="2611891"/>
            <a:ext cx="4229100" cy="3409951"/>
          </a:xfrm>
          <a:prstGeom prst="rect">
            <a:avLst/>
          </a:prstGeom>
        </p:spPr>
      </p:pic>
      <p:pic>
        <p:nvPicPr>
          <p:cNvPr id="12" name="Picture 2" descr="Kết quả hình ảnh cho game icon clipart 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436">
            <a:off x="1392043" y="3188539"/>
            <a:ext cx="2308472" cy="30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546279" y="1432095"/>
            <a:ext cx="4914900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Font typeface="Arial"/>
              <a:buNone/>
            </a:pPr>
            <a:r>
              <a:rPr lang="en-US" sz="660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  <a:cs typeface="BrowalliaUPC" pitchFamily="34" charset="-34"/>
                <a:sym typeface="Arial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427066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72983" y="866284"/>
            <a:ext cx="1856941" cy="183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6" y="886564"/>
            <a:ext cx="1940652" cy="1909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3" y="841820"/>
            <a:ext cx="2073639" cy="1909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0" y="3526055"/>
            <a:ext cx="1896551" cy="1848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95" y="3503154"/>
            <a:ext cx="1855455" cy="1894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90" y="3526055"/>
            <a:ext cx="1948160" cy="1911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38" y="3472604"/>
            <a:ext cx="2025063" cy="20092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1678" y="2685129"/>
            <a:ext cx="1629863" cy="610195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sym typeface="Arial"/>
              </a:rPr>
              <a:t>beach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66399" y="5397795"/>
            <a:ext cx="1815330" cy="624487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sym typeface="Arial"/>
              </a:rPr>
              <a:t>waterski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89296" y="5408973"/>
            <a:ext cx="1776821" cy="613307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sym typeface="Arial"/>
              </a:rPr>
              <a:t>snorkel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6771" y="5374893"/>
            <a:ext cx="1707425" cy="56829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sym typeface="Arial"/>
              </a:rPr>
              <a:t>windsurf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607" y="5362779"/>
            <a:ext cx="1491071" cy="56660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sym typeface="Arial"/>
              </a:rPr>
              <a:t>kayak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9259" y="2771951"/>
            <a:ext cx="1278800" cy="52987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sym typeface="Arial"/>
              </a:rPr>
              <a:t>surf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7715" y="2796413"/>
            <a:ext cx="1338617" cy="521771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sym typeface="Arial"/>
              </a:rPr>
              <a:t>sail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24990" y="134928"/>
            <a:ext cx="5524500" cy="569291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100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 Listen and repeat. </a:t>
            </a:r>
          </a:p>
        </p:txBody>
      </p:sp>
      <p:pic>
        <p:nvPicPr>
          <p:cNvPr id="2" name="FILE_20211104_165553_Track_35_listen rep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6296" y="11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2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083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6927" y="2209850"/>
            <a:ext cx="9144000" cy="446272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63915" y="-699459"/>
            <a:ext cx="47626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1011382"/>
            <a:ext cx="5496285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buFont typeface="Arial"/>
              <a:buNone/>
            </a:pPr>
            <a:r>
              <a:rPr lang="en-US" sz="7200" b="1" spc="38" dirty="0">
                <a:ln w="11430"/>
                <a:solidFill>
                  <a:srgbClr val="FF7C8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  <a:cs typeface="BrowalliaUPC" pitchFamily="34" charset="-34"/>
                <a:sym typeface="Arial"/>
              </a:rPr>
              <a:t>New lesson</a:t>
            </a:r>
          </a:p>
        </p:txBody>
      </p:sp>
    </p:spTree>
    <p:extLst>
      <p:ext uri="{BB962C8B-B14F-4D97-AF65-F5344CB8AC3E}">
        <p14:creationId xmlns:p14="http://schemas.microsoft.com/office/powerpoint/2010/main" val="352076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4990" y="111760"/>
            <a:ext cx="5524500" cy="6654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100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Listen to the story.</a:t>
            </a:r>
          </a:p>
        </p:txBody>
      </p:sp>
      <p:pic>
        <p:nvPicPr>
          <p:cNvPr id="2" name="Story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72" y="985598"/>
            <a:ext cx="6951383" cy="52135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1972" y="167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9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4990" y="111760"/>
            <a:ext cx="5524500" cy="6654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r>
              <a:rPr lang="en-US" sz="2100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2. 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77240"/>
            <a:ext cx="7628892" cy="4488216"/>
          </a:xfrm>
          <a:prstGeom prst="rect">
            <a:avLst/>
          </a:prstGeom>
        </p:spPr>
      </p:pic>
      <p:pic>
        <p:nvPicPr>
          <p:cNvPr id="4" name="track-37ff4">
            <a:hlinkClick r:id="" action="ppaction://media"/>
            <a:extLst>
              <a:ext uri="{FF2B5EF4-FFF2-40B4-BE49-F238E27FC236}">
                <a16:creationId xmlns="" xmlns:a16="http://schemas.microsoft.com/office/drawing/2014/main" id="{C15AD2BE-4446-4F70-8F42-CD695E340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244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211</Words>
  <Application>Microsoft Office PowerPoint</Application>
  <PresentationFormat>On-screen Show (4:3)</PresentationFormat>
  <Paragraphs>85</Paragraphs>
  <Slides>23</Slides>
  <Notes>6</Notes>
  <HiddenSlides>0</HiddenSlides>
  <MMClips>25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Office 主题​​</vt:lpstr>
      <vt:lpstr>1_Office 主题​​</vt:lpstr>
      <vt:lpstr>2_Office 主题​​</vt:lpstr>
      <vt:lpstr>3_Office 主题​​</vt:lpstr>
      <vt:lpstr>4_Office 主题​​</vt:lpstr>
      <vt:lpstr>Pedagogical Education by Slidesgo</vt:lpstr>
      <vt:lpstr>1_Pedagogical Education by Slidesgo</vt:lpstr>
      <vt:lpstr>2_Pedagogical Education by Slidesgo</vt:lpstr>
      <vt:lpstr>3_Pedagogical Education by Slidesgo</vt:lpstr>
      <vt:lpstr>4_Pedagogical Education by Slidesgo</vt:lpstr>
      <vt:lpstr>Tema de Office</vt:lpstr>
      <vt:lpstr>1_Tema de Office</vt:lpstr>
      <vt:lpstr>2_Tema de Office</vt:lpstr>
      <vt:lpstr>3_Tema de Office</vt:lpstr>
      <vt:lpstr>5_Pedagogical Education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Ken is…</vt:lpstr>
      <vt:lpstr>Jack is …</vt:lpstr>
      <vt:lpstr>John and Mark are …</vt:lpstr>
      <vt:lpstr>The girl is…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CHIEN-PLAYBOY</cp:lastModifiedBy>
  <cp:revision>150</cp:revision>
  <dcterms:created xsi:type="dcterms:W3CDTF">2021-10-27T07:38:15Z</dcterms:created>
  <dcterms:modified xsi:type="dcterms:W3CDTF">2022-02-12T13:33:43Z</dcterms:modified>
</cp:coreProperties>
</file>